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8" r:id="rId1"/>
  </p:sldMasterIdLst>
  <p:notesMasterIdLst>
    <p:notesMasterId r:id="rId3"/>
  </p:notesMasterIdLst>
  <p:handoutMasterIdLst>
    <p:handoutMasterId r:id="rId4"/>
  </p:handoutMasterIdLst>
  <p:sldIdLst>
    <p:sldId id="807" r:id="rId2"/>
  </p:sldIdLst>
  <p:sldSz cx="9144000" cy="5143500" type="screen16x9"/>
  <p:notesSz cx="6669088" cy="9872663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366713" indent="90488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733425" indent="180975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101725" indent="269875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468438" indent="360363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0A0"/>
    <a:srgbClr val="01426A"/>
    <a:srgbClr val="0F7F92"/>
    <a:srgbClr val="0E1E2A"/>
    <a:srgbClr val="D25A60"/>
    <a:srgbClr val="93282C"/>
    <a:srgbClr val="97262B"/>
    <a:srgbClr val="FFE78F"/>
    <a:srgbClr val="FFD847"/>
    <a:srgbClr val="DAA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ddels stil 2 - aks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iddels stil 1 - aks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iddels stil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ys stil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3296810-A885-4BE3-A3E7-6D5BEEA58F35}" styleName="Middels stil 2 - aks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43" autoAdjust="0"/>
    <p:restoredTop sz="96327" autoAdjust="0"/>
  </p:normalViewPr>
  <p:slideViewPr>
    <p:cSldViewPr snapToGrid="0" snapToObjects="1">
      <p:cViewPr>
        <p:scale>
          <a:sx n="146" d="100"/>
          <a:sy n="146" d="100"/>
        </p:scale>
        <p:origin x="72" y="5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889250" cy="494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Arial" charset="0"/>
              </a:defRPr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1" y="0"/>
            <a:ext cx="2889250" cy="494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Arial" charset="0"/>
              </a:defRPr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6900"/>
            <a:ext cx="2889250" cy="49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Arial" charset="0"/>
              </a:defRPr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1" y="9376900"/>
            <a:ext cx="2889250" cy="49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Arial" charset="0"/>
              </a:defRPr>
            </a:lvl1pPr>
          </a:lstStyle>
          <a:p>
            <a:pPr>
              <a:defRPr/>
            </a:pPr>
            <a:fld id="{9E631509-C02A-4150-9EDC-5A53AE97B99B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2712399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889250" cy="494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Arial" charset="0"/>
              </a:defRPr>
            </a:lvl1pPr>
          </a:lstStyle>
          <a:p>
            <a:pPr>
              <a:defRPr/>
            </a:pPr>
            <a:endParaRPr lang="en-US" altLang="nb-NO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1" y="0"/>
            <a:ext cx="2889250" cy="494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Arial" charset="0"/>
              </a:defRPr>
            </a:lvl1pPr>
          </a:lstStyle>
          <a:p>
            <a:pPr>
              <a:defRPr/>
            </a:pPr>
            <a:endParaRPr lang="en-US" altLang="nb-NO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275" y="739775"/>
            <a:ext cx="6586538" cy="3705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689240"/>
            <a:ext cx="5335588" cy="4442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 noProof="0"/>
              <a:t>Click to edit Master text styles</a:t>
            </a:r>
          </a:p>
          <a:p>
            <a:pPr lvl="1"/>
            <a:r>
              <a:rPr lang="en-US" altLang="nb-NO" noProof="0"/>
              <a:t>Second level</a:t>
            </a:r>
          </a:p>
          <a:p>
            <a:pPr lvl="2"/>
            <a:r>
              <a:rPr lang="en-US" altLang="nb-NO" noProof="0"/>
              <a:t>Third level</a:t>
            </a:r>
          </a:p>
          <a:p>
            <a:pPr lvl="3"/>
            <a:r>
              <a:rPr lang="en-US" altLang="nb-NO" noProof="0"/>
              <a:t>Fourth level</a:t>
            </a:r>
          </a:p>
          <a:p>
            <a:pPr lvl="4"/>
            <a:r>
              <a:rPr lang="en-US" altLang="nb-NO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6900"/>
            <a:ext cx="2889250" cy="49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Arial" charset="0"/>
              </a:defRPr>
            </a:lvl1pPr>
          </a:lstStyle>
          <a:p>
            <a:pPr>
              <a:defRPr/>
            </a:pPr>
            <a:endParaRPr lang="en-US" altLang="nb-NO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1" y="9376900"/>
            <a:ext cx="2889250" cy="49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Arial" charset="0"/>
              </a:defRPr>
            </a:lvl1pPr>
          </a:lstStyle>
          <a:p>
            <a:pPr>
              <a:defRPr/>
            </a:pPr>
            <a:fld id="{B072FC4B-E8EA-4CFD-9E3B-C3350E1E6456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1985761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366713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733425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101725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468438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1836572" algn="l" defTabSz="734629" rtl="0" eaLnBrk="1" latinLnBrk="0" hangingPunct="1">
      <a:defRPr sz="964" kern="1200">
        <a:solidFill>
          <a:schemeClr val="tx1"/>
        </a:solidFill>
        <a:latin typeface="+mn-lt"/>
        <a:ea typeface="+mn-ea"/>
        <a:cs typeface="+mn-cs"/>
      </a:defRPr>
    </a:lvl6pPr>
    <a:lvl7pPr marL="2203887" algn="l" defTabSz="734629" rtl="0" eaLnBrk="1" latinLnBrk="0" hangingPunct="1">
      <a:defRPr sz="964" kern="1200">
        <a:solidFill>
          <a:schemeClr val="tx1"/>
        </a:solidFill>
        <a:latin typeface="+mn-lt"/>
        <a:ea typeface="+mn-ea"/>
        <a:cs typeface="+mn-cs"/>
      </a:defRPr>
    </a:lvl7pPr>
    <a:lvl8pPr marL="2571201" algn="l" defTabSz="734629" rtl="0" eaLnBrk="1" latinLnBrk="0" hangingPunct="1">
      <a:defRPr sz="964" kern="1200">
        <a:solidFill>
          <a:schemeClr val="tx1"/>
        </a:solidFill>
        <a:latin typeface="+mn-lt"/>
        <a:ea typeface="+mn-ea"/>
        <a:cs typeface="+mn-cs"/>
      </a:defRPr>
    </a:lvl8pPr>
    <a:lvl9pPr marL="2938516" algn="l" defTabSz="734629" rtl="0" eaLnBrk="1" latinLnBrk="0" hangingPunct="1">
      <a:defRPr sz="96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13B760-548A-45A9-AEAF-5A1A7DBB98AB}" type="slidenum">
              <a:rPr lang="en-US" altLang="nb-NO" smtClean="0"/>
              <a:pPr>
                <a:defRPr/>
              </a:pPr>
              <a:t>1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257679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rside alt.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bild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0" y="3370385"/>
            <a:ext cx="9144000" cy="1730470"/>
          </a:xfrm>
          <a:prstGeom prst="rect">
            <a:avLst/>
          </a:prstGeom>
          <a:gradFill>
            <a:gsLst>
              <a:gs pos="100000">
                <a:schemeClr val="tx1">
                  <a:alpha val="57000"/>
                </a:schemeClr>
              </a:gs>
              <a:gs pos="3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9" rIns="91437" bIns="45719" anchor="ctr"/>
          <a:lstStyle/>
          <a:p>
            <a:pPr algn="ctr">
              <a:defRPr/>
            </a:pPr>
            <a:endParaRPr lang="nb-NO" sz="4400" dirty="0"/>
          </a:p>
        </p:txBody>
      </p:sp>
      <p:pic>
        <p:nvPicPr>
          <p:cNvPr id="6" name="Bilde 3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100638"/>
            <a:ext cx="9144000" cy="5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763" y="217488"/>
            <a:ext cx="1050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984099" y="3456110"/>
            <a:ext cx="5175802" cy="81189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2485231" y="4379997"/>
            <a:ext cx="4173538" cy="3649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5626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(h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763" y="206375"/>
            <a:ext cx="105092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55316" y="914400"/>
            <a:ext cx="8001000" cy="290849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55316" y="1389600"/>
            <a:ext cx="8001000" cy="32351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3700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o-spalter (mø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54400" y="914400"/>
            <a:ext cx="8001000" cy="29084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54400" y="1389600"/>
            <a:ext cx="3827463" cy="32351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8" name="Plassholder for innhold 7"/>
          <p:cNvSpPr>
            <a:spLocks noGrp="1"/>
          </p:cNvSpPr>
          <p:nvPr>
            <p:ph sz="quarter" idx="13"/>
          </p:nvPr>
        </p:nvSpPr>
        <p:spPr>
          <a:xfrm>
            <a:off x="4745038" y="1389600"/>
            <a:ext cx="3827462" cy="32351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8142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o-spalter (h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763" y="206375"/>
            <a:ext cx="105092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54400" y="914400"/>
            <a:ext cx="8001000" cy="290849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54400" y="1389600"/>
            <a:ext cx="3827463" cy="32351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8" name="Plassholder for innhold 7"/>
          <p:cNvSpPr>
            <a:spLocks noGrp="1"/>
          </p:cNvSpPr>
          <p:nvPr>
            <p:ph sz="quarter" idx="13"/>
          </p:nvPr>
        </p:nvSpPr>
        <p:spPr>
          <a:xfrm>
            <a:off x="4744800" y="1389600"/>
            <a:ext cx="3827462" cy="32351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9148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(mø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763" y="206375"/>
            <a:ext cx="105092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54400" y="928250"/>
            <a:ext cx="8001000" cy="2769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31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(h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763" y="206375"/>
            <a:ext cx="105092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54400" y="914400"/>
            <a:ext cx="8001000" cy="290849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0645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763" y="206375"/>
            <a:ext cx="105092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9143999" cy="5143500"/>
          </a:xfrm>
          <a:prstGeom prst="rect">
            <a:avLst/>
          </a:prstGeom>
          <a:solidFill>
            <a:schemeClr val="bg2"/>
          </a:solidFill>
        </p:spPr>
        <p:txBody>
          <a:bodyPr rtlCol="0">
            <a:normAutofit/>
          </a:bodyPr>
          <a:lstStyle>
            <a:lvl1pPr marL="144462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144001" cy="5143499"/>
          </a:xfrm>
          <a:prstGeom prst="rect">
            <a:avLst/>
          </a:prstGeom>
          <a:solidFill>
            <a:srgbClr val="001935">
              <a:alpha val="71000"/>
            </a:srgbClr>
          </a:solidFill>
        </p:spPr>
        <p:txBody>
          <a:bodyPr tIns="360000" bIns="360000" anchor="ctr">
            <a:noAutofit/>
          </a:bodyPr>
          <a:lstStyle>
            <a:lvl1pPr algn="ctr"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8346434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(mø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939" y="262034"/>
            <a:ext cx="105092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03106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m (so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763" y="206375"/>
            <a:ext cx="105092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85945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(h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763" y="206375"/>
            <a:ext cx="105092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90172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tat (mø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763" y="206375"/>
            <a:ext cx="105092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ssholder for innhold 3"/>
          <p:cNvSpPr>
            <a:spLocks noGrp="1"/>
          </p:cNvSpPr>
          <p:nvPr>
            <p:ph sz="quarter" idx="13"/>
          </p:nvPr>
        </p:nvSpPr>
        <p:spPr>
          <a:xfrm>
            <a:off x="1422400" y="949325"/>
            <a:ext cx="6299200" cy="222091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4"/>
          </p:nvPr>
        </p:nvSpPr>
        <p:spPr>
          <a:xfrm>
            <a:off x="1371846" y="3387952"/>
            <a:ext cx="6400310" cy="1037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63185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orside alt.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:\Dokumenter\Politi-bilde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"/>
            <a:ext cx="9144000" cy="510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ktangel 4"/>
          <p:cNvSpPr/>
          <p:nvPr/>
        </p:nvSpPr>
        <p:spPr>
          <a:xfrm>
            <a:off x="0" y="3370385"/>
            <a:ext cx="9144000" cy="1730470"/>
          </a:xfrm>
          <a:prstGeom prst="rect">
            <a:avLst/>
          </a:prstGeom>
          <a:gradFill>
            <a:gsLst>
              <a:gs pos="100000">
                <a:schemeClr val="tx1">
                  <a:alpha val="57000"/>
                </a:schemeClr>
              </a:gs>
              <a:gs pos="3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9" rIns="91437" bIns="45719" anchor="ctr"/>
          <a:lstStyle/>
          <a:p>
            <a:pPr algn="ctr">
              <a:defRPr/>
            </a:pPr>
            <a:endParaRPr lang="nb-NO" sz="4400" dirty="0"/>
          </a:p>
        </p:txBody>
      </p:sp>
      <p:pic>
        <p:nvPicPr>
          <p:cNvPr id="6" name="Bilde 3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100638"/>
            <a:ext cx="9144000" cy="5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763" y="217488"/>
            <a:ext cx="1050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984099" y="3456110"/>
            <a:ext cx="5175802" cy="81189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2485231" y="4379997"/>
            <a:ext cx="4173538" cy="3649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30243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(h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763" y="206375"/>
            <a:ext cx="105092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ssholder for innhold 3"/>
          <p:cNvSpPr>
            <a:spLocks noGrp="1"/>
          </p:cNvSpPr>
          <p:nvPr>
            <p:ph sz="quarter" idx="13"/>
          </p:nvPr>
        </p:nvSpPr>
        <p:spPr>
          <a:xfrm>
            <a:off x="1422400" y="949325"/>
            <a:ext cx="6299200" cy="222091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4"/>
          </p:nvPr>
        </p:nvSpPr>
        <p:spPr>
          <a:xfrm>
            <a:off x="1371846" y="3387952"/>
            <a:ext cx="6400310" cy="1037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9011154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idtstilt (mø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763" y="206375"/>
            <a:ext cx="105092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ssholder for innhold 3"/>
          <p:cNvSpPr>
            <a:spLocks noGrp="1"/>
          </p:cNvSpPr>
          <p:nvPr>
            <p:ph sz="quarter" idx="13"/>
          </p:nvPr>
        </p:nvSpPr>
        <p:spPr>
          <a:xfrm>
            <a:off x="578644" y="949325"/>
            <a:ext cx="7943850" cy="367268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098011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ilde B (mø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763" y="206375"/>
            <a:ext cx="105092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949325"/>
            <a:ext cx="4398962" cy="3817938"/>
          </a:xfrm>
          <a:prstGeom prst="rect">
            <a:avLst/>
          </a:prstGeom>
          <a:solidFill>
            <a:schemeClr val="bg2"/>
          </a:solidFill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nb-NO" noProof="0"/>
              <a:t>Klikk ikonet for å legge til et bilde</a:t>
            </a:r>
            <a:endParaRPr lang="en-GB" noProof="0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45038" y="1167665"/>
            <a:ext cx="3827463" cy="2769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45038" y="1532126"/>
            <a:ext cx="3827463" cy="32351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33716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ilde B (h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763" y="206375"/>
            <a:ext cx="105092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949325"/>
            <a:ext cx="4398962" cy="3817938"/>
          </a:xfrm>
          <a:prstGeom prst="rect">
            <a:avLst/>
          </a:prstGeom>
          <a:solidFill>
            <a:schemeClr val="bg2"/>
          </a:solidFill>
        </p:spPr>
        <p:txBody>
          <a:bodyPr rtlCol="0">
            <a:normAutofit/>
          </a:bodyPr>
          <a:lstStyle/>
          <a:p>
            <a:pPr lvl="0"/>
            <a:r>
              <a:rPr lang="nb-NO" noProof="0"/>
              <a:t>Klikk ikonet for å legge til et bilde</a:t>
            </a:r>
            <a:endParaRPr lang="en-GB" noProof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45038" y="865064"/>
            <a:ext cx="3827463" cy="57960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45038" y="1532126"/>
            <a:ext cx="3827463" cy="32351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54479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ap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763" y="206375"/>
            <a:ext cx="105092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567596" y="641228"/>
            <a:ext cx="2914953" cy="4126035"/>
          </a:xfrm>
          <a:prstGeom prst="rect">
            <a:avLst/>
          </a:prstGeom>
          <a:solidFill>
            <a:schemeClr val="bg2"/>
          </a:solidFill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nb-NO" noProof="0"/>
              <a:t>Klikk ikonet for å legge til et bilde</a:t>
            </a:r>
            <a:endParaRPr lang="en-GB" noProof="0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752850" y="1167665"/>
            <a:ext cx="4819651" cy="2769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752850" y="1532126"/>
            <a:ext cx="4819651" cy="32351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64011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ap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763" y="206375"/>
            <a:ext cx="105092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567596" y="641228"/>
            <a:ext cx="2914953" cy="4126035"/>
          </a:xfrm>
          <a:prstGeom prst="rect">
            <a:avLst/>
          </a:prstGeom>
          <a:solidFill>
            <a:schemeClr val="bg2"/>
          </a:solidFill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nb-NO" noProof="0"/>
              <a:t>Klikk ikonet for å legge til et bilde</a:t>
            </a:r>
            <a:endParaRPr lang="en-GB" noProof="0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752850" y="1167665"/>
            <a:ext cx="4819651" cy="2769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752850" y="1532126"/>
            <a:ext cx="4819651" cy="32351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33550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apport høyre (mø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763" y="206375"/>
            <a:ext cx="105092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5657548" y="641228"/>
            <a:ext cx="2914953" cy="4126035"/>
          </a:xfrm>
          <a:prstGeom prst="rect">
            <a:avLst/>
          </a:prstGeom>
          <a:solidFill>
            <a:schemeClr val="bg2"/>
          </a:solidFill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nb-NO" noProof="0"/>
              <a:t>Klikk ikonet for å legge til et bilde</a:t>
            </a:r>
            <a:endParaRPr lang="en-GB" noProof="0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8800" y="1167665"/>
            <a:ext cx="4819651" cy="2769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68800" y="1532126"/>
            <a:ext cx="4819651" cy="32351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69852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apport høyre (h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763" y="206375"/>
            <a:ext cx="105092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5657548" y="641228"/>
            <a:ext cx="2914953" cy="4126035"/>
          </a:xfrm>
          <a:prstGeom prst="rect">
            <a:avLst/>
          </a:prstGeom>
          <a:solidFill>
            <a:schemeClr val="bg2"/>
          </a:solidFill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nb-NO" noProof="0"/>
              <a:t>Klikk ikonet for å legge til et bilde</a:t>
            </a:r>
            <a:endParaRPr lang="en-GB" noProof="0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8800" y="1167665"/>
            <a:ext cx="4819651" cy="2769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68800" y="1532126"/>
            <a:ext cx="4819651" cy="32351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83783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+ tekstboks grad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763" y="206375"/>
            <a:ext cx="105092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69264" y="949326"/>
            <a:ext cx="3903237" cy="3817937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rgbClr val="001935"/>
              </a:gs>
            </a:gsLst>
            <a:lin ang="0" scaled="0"/>
          </a:gradFill>
        </p:spPr>
        <p:txBody>
          <a:bodyPr lIns="216000" tIns="180000" rIns="216000" bIns="144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21" name="Plassholder for diagram 20"/>
          <p:cNvSpPr>
            <a:spLocks noGrp="1"/>
          </p:cNvSpPr>
          <p:nvPr>
            <p:ph type="chart" sz="quarter" idx="15"/>
          </p:nvPr>
        </p:nvSpPr>
        <p:spPr>
          <a:xfrm>
            <a:off x="571500" y="949325"/>
            <a:ext cx="3827463" cy="381793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nb-NO" noProof="0"/>
              <a:t>Klikk ikonet for å legge til et diagram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543857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+ tekstboks sv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763" y="206375"/>
            <a:ext cx="105092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69264" y="949326"/>
            <a:ext cx="3903237" cy="3817937"/>
          </a:xfrm>
          <a:prstGeom prst="rect">
            <a:avLst/>
          </a:prstGeom>
          <a:solidFill>
            <a:schemeClr val="tx1"/>
          </a:solidFill>
        </p:spPr>
        <p:txBody>
          <a:bodyPr lIns="216000" tIns="180000" rIns="216000" bIns="144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21" name="Plassholder for diagram 20"/>
          <p:cNvSpPr>
            <a:spLocks noGrp="1"/>
          </p:cNvSpPr>
          <p:nvPr>
            <p:ph type="chart" sz="quarter" idx="15"/>
          </p:nvPr>
        </p:nvSpPr>
        <p:spPr>
          <a:xfrm>
            <a:off x="571500" y="949325"/>
            <a:ext cx="3827463" cy="3817938"/>
          </a:xfrm>
          <a:prstGeom prst="rect">
            <a:avLst/>
          </a:prstGeom>
        </p:spPr>
        <p:txBody>
          <a:bodyPr rtlCol="0">
            <a:normAutofit/>
          </a:bodyPr>
          <a:lstStyle>
            <a:lvl1pPr marL="144462" indent="0" algn="ctr">
              <a:buNone/>
              <a:defRPr/>
            </a:lvl1pPr>
          </a:lstStyle>
          <a:p>
            <a:pPr lvl="0"/>
            <a:r>
              <a:rPr lang="nb-NO" noProof="0"/>
              <a:t>Klikk ikonet for å legge til et diagram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707690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orside alt.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bild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9738" cy="510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0" y="3370385"/>
            <a:ext cx="9144000" cy="1730470"/>
          </a:xfrm>
          <a:prstGeom prst="rect">
            <a:avLst/>
          </a:prstGeom>
          <a:gradFill>
            <a:gsLst>
              <a:gs pos="100000">
                <a:schemeClr val="tx1">
                  <a:alpha val="57000"/>
                </a:schemeClr>
              </a:gs>
              <a:gs pos="3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9" rIns="91437" bIns="45719" anchor="ctr"/>
          <a:lstStyle/>
          <a:p>
            <a:pPr algn="ctr">
              <a:defRPr/>
            </a:pPr>
            <a:endParaRPr lang="nb-NO" sz="4400" dirty="0"/>
          </a:p>
        </p:txBody>
      </p:sp>
      <p:pic>
        <p:nvPicPr>
          <p:cNvPr id="6" name="Bilde 3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100638"/>
            <a:ext cx="9144000" cy="5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763" y="217488"/>
            <a:ext cx="1050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984099" y="3456110"/>
            <a:ext cx="5175802" cy="81189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2485231" y="4379997"/>
            <a:ext cx="4173538" cy="3649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03888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irkler (mø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571500" y="1300163"/>
            <a:ext cx="2559050" cy="2559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07"/>
          </a:p>
        </p:txBody>
      </p:sp>
      <p:sp>
        <p:nvSpPr>
          <p:cNvPr id="6" name="Ellipse 5"/>
          <p:cNvSpPr/>
          <p:nvPr/>
        </p:nvSpPr>
        <p:spPr>
          <a:xfrm>
            <a:off x="3292475" y="1300163"/>
            <a:ext cx="2559050" cy="2559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07"/>
          </a:p>
        </p:txBody>
      </p:sp>
      <p:sp>
        <p:nvSpPr>
          <p:cNvPr id="7" name="Ellipse 6"/>
          <p:cNvSpPr/>
          <p:nvPr/>
        </p:nvSpPr>
        <p:spPr>
          <a:xfrm>
            <a:off x="6013450" y="1300163"/>
            <a:ext cx="2559050" cy="2559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07"/>
          </a:p>
        </p:txBody>
      </p:sp>
      <p:pic>
        <p:nvPicPr>
          <p:cNvPr id="8" name="Bild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763" y="206375"/>
            <a:ext cx="105092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ssholder for tekst 2"/>
          <p:cNvSpPr>
            <a:spLocks noGrp="1"/>
          </p:cNvSpPr>
          <p:nvPr>
            <p:ph type="body" sz="quarter" idx="20"/>
          </p:nvPr>
        </p:nvSpPr>
        <p:spPr>
          <a:xfrm>
            <a:off x="3608386" y="1654175"/>
            <a:ext cx="1927225" cy="18176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Plassholder for tekst 2"/>
          <p:cNvSpPr>
            <a:spLocks noGrp="1"/>
          </p:cNvSpPr>
          <p:nvPr>
            <p:ph type="body" sz="quarter" idx="21"/>
          </p:nvPr>
        </p:nvSpPr>
        <p:spPr>
          <a:xfrm>
            <a:off x="6329356" y="1654175"/>
            <a:ext cx="1927225" cy="18176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8" name="Plassholder for tekst 2"/>
          <p:cNvSpPr>
            <a:spLocks noGrp="1"/>
          </p:cNvSpPr>
          <p:nvPr>
            <p:ph type="body" sz="quarter" idx="22"/>
          </p:nvPr>
        </p:nvSpPr>
        <p:spPr>
          <a:xfrm>
            <a:off x="887410" y="1654175"/>
            <a:ext cx="1927225" cy="18176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1159349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irkler grad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571500" y="1300163"/>
            <a:ext cx="2559050" cy="2559050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rgbClr val="0C2B49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07"/>
          </a:p>
        </p:txBody>
      </p:sp>
      <p:sp>
        <p:nvSpPr>
          <p:cNvPr id="6" name="Ellipse 5"/>
          <p:cNvSpPr/>
          <p:nvPr/>
        </p:nvSpPr>
        <p:spPr>
          <a:xfrm>
            <a:off x="3292475" y="1300163"/>
            <a:ext cx="2559050" cy="2559050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rgbClr val="0C2B49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07"/>
          </a:p>
        </p:txBody>
      </p:sp>
      <p:sp>
        <p:nvSpPr>
          <p:cNvPr id="7" name="Ellipse 6"/>
          <p:cNvSpPr/>
          <p:nvPr/>
        </p:nvSpPr>
        <p:spPr>
          <a:xfrm>
            <a:off x="6013450" y="1300163"/>
            <a:ext cx="2559050" cy="2559050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rgbClr val="0C2B49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07"/>
          </a:p>
        </p:txBody>
      </p:sp>
      <p:pic>
        <p:nvPicPr>
          <p:cNvPr id="8" name="Bild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763" y="206375"/>
            <a:ext cx="105092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ssholder for tekst 2"/>
          <p:cNvSpPr>
            <a:spLocks noGrp="1"/>
          </p:cNvSpPr>
          <p:nvPr>
            <p:ph type="body" sz="quarter" idx="20"/>
          </p:nvPr>
        </p:nvSpPr>
        <p:spPr>
          <a:xfrm>
            <a:off x="3608386" y="1654175"/>
            <a:ext cx="1927225" cy="18176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Plassholder for tekst 2"/>
          <p:cNvSpPr>
            <a:spLocks noGrp="1"/>
          </p:cNvSpPr>
          <p:nvPr>
            <p:ph type="body" sz="quarter" idx="21"/>
          </p:nvPr>
        </p:nvSpPr>
        <p:spPr>
          <a:xfrm>
            <a:off x="6329356" y="1654175"/>
            <a:ext cx="1927225" cy="18176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8" name="Plassholder for tekst 2"/>
          <p:cNvSpPr>
            <a:spLocks noGrp="1"/>
          </p:cNvSpPr>
          <p:nvPr>
            <p:ph type="body" sz="quarter" idx="22"/>
          </p:nvPr>
        </p:nvSpPr>
        <p:spPr>
          <a:xfrm>
            <a:off x="887410" y="1654175"/>
            <a:ext cx="1927225" cy="18176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0575268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irkler sv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571500" y="1300163"/>
            <a:ext cx="2559050" cy="2559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07"/>
          </a:p>
        </p:txBody>
      </p:sp>
      <p:sp>
        <p:nvSpPr>
          <p:cNvPr id="6" name="Ellipse 5"/>
          <p:cNvSpPr/>
          <p:nvPr/>
        </p:nvSpPr>
        <p:spPr>
          <a:xfrm>
            <a:off x="3292475" y="1300163"/>
            <a:ext cx="2559050" cy="2559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07"/>
          </a:p>
        </p:txBody>
      </p:sp>
      <p:sp>
        <p:nvSpPr>
          <p:cNvPr id="7" name="Ellipse 6"/>
          <p:cNvSpPr/>
          <p:nvPr/>
        </p:nvSpPr>
        <p:spPr>
          <a:xfrm>
            <a:off x="6013450" y="1300163"/>
            <a:ext cx="2559050" cy="2559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07"/>
          </a:p>
        </p:txBody>
      </p:sp>
      <p:pic>
        <p:nvPicPr>
          <p:cNvPr id="8" name="Bild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763" y="206375"/>
            <a:ext cx="105092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ssholder for tekst 2"/>
          <p:cNvSpPr>
            <a:spLocks noGrp="1"/>
          </p:cNvSpPr>
          <p:nvPr>
            <p:ph type="body" sz="quarter" idx="20"/>
          </p:nvPr>
        </p:nvSpPr>
        <p:spPr>
          <a:xfrm>
            <a:off x="3608386" y="1654175"/>
            <a:ext cx="1927225" cy="18176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Plassholder for tekst 2"/>
          <p:cNvSpPr>
            <a:spLocks noGrp="1"/>
          </p:cNvSpPr>
          <p:nvPr>
            <p:ph type="body" sz="quarter" idx="21"/>
          </p:nvPr>
        </p:nvSpPr>
        <p:spPr>
          <a:xfrm>
            <a:off x="6329356" y="1654175"/>
            <a:ext cx="1927225" cy="18176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8" name="Plassholder for tekst 2"/>
          <p:cNvSpPr>
            <a:spLocks noGrp="1"/>
          </p:cNvSpPr>
          <p:nvPr>
            <p:ph type="body" sz="quarter" idx="22"/>
          </p:nvPr>
        </p:nvSpPr>
        <p:spPr>
          <a:xfrm>
            <a:off x="887410" y="1654175"/>
            <a:ext cx="1927225" cy="18176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2530382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irkler lys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571500" y="1300163"/>
            <a:ext cx="2559050" cy="255905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07"/>
          </a:p>
        </p:txBody>
      </p:sp>
      <p:sp>
        <p:nvSpPr>
          <p:cNvPr id="6" name="Ellipse 5"/>
          <p:cNvSpPr/>
          <p:nvPr/>
        </p:nvSpPr>
        <p:spPr>
          <a:xfrm>
            <a:off x="3292475" y="1300163"/>
            <a:ext cx="2559050" cy="255905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07"/>
          </a:p>
        </p:txBody>
      </p:sp>
      <p:sp>
        <p:nvSpPr>
          <p:cNvPr id="7" name="Ellipse 6"/>
          <p:cNvSpPr/>
          <p:nvPr/>
        </p:nvSpPr>
        <p:spPr>
          <a:xfrm>
            <a:off x="6013450" y="1300163"/>
            <a:ext cx="2559050" cy="255905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07"/>
          </a:p>
        </p:txBody>
      </p:sp>
      <p:pic>
        <p:nvPicPr>
          <p:cNvPr id="8" name="Bild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763" y="206375"/>
            <a:ext cx="105092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ssholder for tekst 2"/>
          <p:cNvSpPr>
            <a:spLocks noGrp="1"/>
          </p:cNvSpPr>
          <p:nvPr>
            <p:ph type="body" sz="quarter" idx="20"/>
          </p:nvPr>
        </p:nvSpPr>
        <p:spPr>
          <a:xfrm>
            <a:off x="3608386" y="1654175"/>
            <a:ext cx="1927225" cy="18176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Plassholder for tekst 2"/>
          <p:cNvSpPr>
            <a:spLocks noGrp="1"/>
          </p:cNvSpPr>
          <p:nvPr>
            <p:ph type="body" sz="quarter" idx="21"/>
          </p:nvPr>
        </p:nvSpPr>
        <p:spPr>
          <a:xfrm>
            <a:off x="6329356" y="1654175"/>
            <a:ext cx="1927225" cy="18176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8" name="Plassholder for tekst 2"/>
          <p:cNvSpPr>
            <a:spLocks noGrp="1"/>
          </p:cNvSpPr>
          <p:nvPr>
            <p:ph type="body" sz="quarter" idx="22"/>
          </p:nvPr>
        </p:nvSpPr>
        <p:spPr>
          <a:xfrm>
            <a:off x="887410" y="1654175"/>
            <a:ext cx="1927225" cy="18176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743899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sirkler grad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571500" y="1300163"/>
            <a:ext cx="2559050" cy="2559050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rgbClr val="0C2B49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07"/>
          </a:p>
        </p:txBody>
      </p:sp>
      <p:sp>
        <p:nvSpPr>
          <p:cNvPr id="6" name="Ellipse 5"/>
          <p:cNvSpPr/>
          <p:nvPr/>
        </p:nvSpPr>
        <p:spPr>
          <a:xfrm>
            <a:off x="3292475" y="1300163"/>
            <a:ext cx="2559050" cy="2559050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rgbClr val="0C2B49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07"/>
          </a:p>
        </p:txBody>
      </p:sp>
      <p:sp>
        <p:nvSpPr>
          <p:cNvPr id="7" name="Ellipse 6"/>
          <p:cNvSpPr/>
          <p:nvPr/>
        </p:nvSpPr>
        <p:spPr>
          <a:xfrm>
            <a:off x="6013450" y="1300163"/>
            <a:ext cx="2559050" cy="2559050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rgbClr val="0C2B49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07"/>
          </a:p>
        </p:txBody>
      </p:sp>
      <p:pic>
        <p:nvPicPr>
          <p:cNvPr id="8" name="Bild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763" y="206375"/>
            <a:ext cx="105092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ssholder for tekst 2"/>
          <p:cNvSpPr>
            <a:spLocks noGrp="1"/>
          </p:cNvSpPr>
          <p:nvPr>
            <p:ph type="body" sz="quarter" idx="20"/>
          </p:nvPr>
        </p:nvSpPr>
        <p:spPr>
          <a:xfrm>
            <a:off x="3608386" y="1654175"/>
            <a:ext cx="1927225" cy="18176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Plassholder for tekst 2"/>
          <p:cNvSpPr>
            <a:spLocks noGrp="1"/>
          </p:cNvSpPr>
          <p:nvPr>
            <p:ph type="body" sz="quarter" idx="21"/>
          </p:nvPr>
        </p:nvSpPr>
        <p:spPr>
          <a:xfrm>
            <a:off x="6329356" y="1654175"/>
            <a:ext cx="1927225" cy="18176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8" name="Plassholder for tekst 2"/>
          <p:cNvSpPr>
            <a:spLocks noGrp="1"/>
          </p:cNvSpPr>
          <p:nvPr>
            <p:ph type="body" sz="quarter" idx="22"/>
          </p:nvPr>
        </p:nvSpPr>
        <p:spPr>
          <a:xfrm>
            <a:off x="887410" y="1654175"/>
            <a:ext cx="1927225" cy="18176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7493353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irkler (mø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/>
          <p:cNvSpPr/>
          <p:nvPr/>
        </p:nvSpPr>
        <p:spPr>
          <a:xfrm>
            <a:off x="1236663" y="741363"/>
            <a:ext cx="2019300" cy="20193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07"/>
          </a:p>
        </p:txBody>
      </p:sp>
      <p:pic>
        <p:nvPicPr>
          <p:cNvPr id="8" name="Bild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763" y="206375"/>
            <a:ext cx="105092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llipse 8"/>
          <p:cNvSpPr/>
          <p:nvPr/>
        </p:nvSpPr>
        <p:spPr>
          <a:xfrm>
            <a:off x="3636963" y="741363"/>
            <a:ext cx="2019300" cy="20193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07"/>
          </a:p>
        </p:txBody>
      </p:sp>
      <p:sp>
        <p:nvSpPr>
          <p:cNvPr id="10" name="Ellipse 9"/>
          <p:cNvSpPr/>
          <p:nvPr/>
        </p:nvSpPr>
        <p:spPr>
          <a:xfrm>
            <a:off x="6065838" y="741363"/>
            <a:ext cx="2019300" cy="20193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07"/>
          </a:p>
        </p:txBody>
      </p:sp>
      <p:sp>
        <p:nvSpPr>
          <p:cNvPr id="12" name="Ellipse 11"/>
          <p:cNvSpPr/>
          <p:nvPr/>
        </p:nvSpPr>
        <p:spPr>
          <a:xfrm>
            <a:off x="2455863" y="2693988"/>
            <a:ext cx="2019300" cy="20193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07"/>
          </a:p>
        </p:txBody>
      </p:sp>
      <p:sp>
        <p:nvSpPr>
          <p:cNvPr id="14" name="Ellipse 13"/>
          <p:cNvSpPr/>
          <p:nvPr/>
        </p:nvSpPr>
        <p:spPr>
          <a:xfrm>
            <a:off x="4884738" y="2693988"/>
            <a:ext cx="2019300" cy="20193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07"/>
          </a:p>
        </p:txBody>
      </p:sp>
      <p:sp>
        <p:nvSpPr>
          <p:cNvPr id="18" name="Plassholder for tekst 2"/>
          <p:cNvSpPr>
            <a:spLocks noGrp="1"/>
          </p:cNvSpPr>
          <p:nvPr>
            <p:ph type="body" sz="quarter" idx="22"/>
          </p:nvPr>
        </p:nvSpPr>
        <p:spPr>
          <a:xfrm>
            <a:off x="1485901" y="1033864"/>
            <a:ext cx="1520740" cy="143430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tekst 2"/>
          <p:cNvSpPr>
            <a:spLocks noGrp="1"/>
          </p:cNvSpPr>
          <p:nvPr>
            <p:ph type="body" sz="quarter" idx="23"/>
          </p:nvPr>
        </p:nvSpPr>
        <p:spPr>
          <a:xfrm>
            <a:off x="3886201" y="1033864"/>
            <a:ext cx="1520740" cy="143430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2"/>
          <p:cNvSpPr>
            <a:spLocks noGrp="1"/>
          </p:cNvSpPr>
          <p:nvPr>
            <p:ph type="body" sz="quarter" idx="24"/>
          </p:nvPr>
        </p:nvSpPr>
        <p:spPr>
          <a:xfrm>
            <a:off x="6315076" y="1033864"/>
            <a:ext cx="1520740" cy="143430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tekst 2"/>
          <p:cNvSpPr>
            <a:spLocks noGrp="1"/>
          </p:cNvSpPr>
          <p:nvPr>
            <p:ph type="body" sz="quarter" idx="25"/>
          </p:nvPr>
        </p:nvSpPr>
        <p:spPr>
          <a:xfrm>
            <a:off x="2705101" y="2986489"/>
            <a:ext cx="1520740" cy="143430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0" name="Plassholder for tekst 2"/>
          <p:cNvSpPr>
            <a:spLocks noGrp="1"/>
          </p:cNvSpPr>
          <p:nvPr>
            <p:ph type="body" sz="quarter" idx="26"/>
          </p:nvPr>
        </p:nvSpPr>
        <p:spPr>
          <a:xfrm>
            <a:off x="5133976" y="2986489"/>
            <a:ext cx="1520740" cy="143430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9622301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 sirkler (mø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/>
          <p:cNvSpPr/>
          <p:nvPr/>
        </p:nvSpPr>
        <p:spPr>
          <a:xfrm>
            <a:off x="1236663" y="741363"/>
            <a:ext cx="2019300" cy="2019300"/>
          </a:xfrm>
          <a:prstGeom prst="ellipse">
            <a:avLst/>
          </a:prstGeom>
          <a:gradFill flip="none" rotWithShape="1">
            <a:gsLst>
              <a:gs pos="100000">
                <a:srgbClr val="0D2D4C"/>
              </a:gs>
              <a:gs pos="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07"/>
          </a:p>
        </p:txBody>
      </p:sp>
      <p:sp>
        <p:nvSpPr>
          <p:cNvPr id="8" name="Ellipse 7"/>
          <p:cNvSpPr/>
          <p:nvPr/>
        </p:nvSpPr>
        <p:spPr>
          <a:xfrm>
            <a:off x="3636963" y="741363"/>
            <a:ext cx="2019300" cy="2019300"/>
          </a:xfrm>
          <a:prstGeom prst="ellipse">
            <a:avLst/>
          </a:prstGeom>
          <a:gradFill flip="none" rotWithShape="1">
            <a:gsLst>
              <a:gs pos="100000">
                <a:srgbClr val="0D2D4C"/>
              </a:gs>
              <a:gs pos="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07"/>
          </a:p>
        </p:txBody>
      </p:sp>
      <p:sp>
        <p:nvSpPr>
          <p:cNvPr id="9" name="Ellipse 8"/>
          <p:cNvSpPr/>
          <p:nvPr/>
        </p:nvSpPr>
        <p:spPr>
          <a:xfrm>
            <a:off x="6065838" y="741363"/>
            <a:ext cx="2019300" cy="2019300"/>
          </a:xfrm>
          <a:prstGeom prst="ellipse">
            <a:avLst/>
          </a:prstGeom>
          <a:gradFill flip="none" rotWithShape="1">
            <a:gsLst>
              <a:gs pos="100000">
                <a:srgbClr val="0D2D4C"/>
              </a:gs>
              <a:gs pos="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07"/>
          </a:p>
        </p:txBody>
      </p:sp>
      <p:sp>
        <p:nvSpPr>
          <p:cNvPr id="10" name="Ellipse 9"/>
          <p:cNvSpPr/>
          <p:nvPr/>
        </p:nvSpPr>
        <p:spPr>
          <a:xfrm>
            <a:off x="2455863" y="2693988"/>
            <a:ext cx="2019300" cy="2019300"/>
          </a:xfrm>
          <a:prstGeom prst="ellipse">
            <a:avLst/>
          </a:prstGeom>
          <a:gradFill flip="none" rotWithShape="1">
            <a:gsLst>
              <a:gs pos="100000">
                <a:srgbClr val="0D2D4C"/>
              </a:gs>
              <a:gs pos="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07"/>
          </a:p>
        </p:txBody>
      </p:sp>
      <p:sp>
        <p:nvSpPr>
          <p:cNvPr id="11" name="Ellipse 10"/>
          <p:cNvSpPr/>
          <p:nvPr/>
        </p:nvSpPr>
        <p:spPr>
          <a:xfrm>
            <a:off x="4884738" y="2693988"/>
            <a:ext cx="2019300" cy="2019300"/>
          </a:xfrm>
          <a:prstGeom prst="ellipse">
            <a:avLst/>
          </a:prstGeom>
          <a:gradFill flip="none" rotWithShape="1">
            <a:gsLst>
              <a:gs pos="100000">
                <a:srgbClr val="0D2D4C"/>
              </a:gs>
              <a:gs pos="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07"/>
          </a:p>
        </p:txBody>
      </p:sp>
      <p:pic>
        <p:nvPicPr>
          <p:cNvPr id="12" name="Bild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763" y="206375"/>
            <a:ext cx="105092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Plassholder for tekst 2"/>
          <p:cNvSpPr>
            <a:spLocks noGrp="1"/>
          </p:cNvSpPr>
          <p:nvPr>
            <p:ph type="body" sz="quarter" idx="22"/>
          </p:nvPr>
        </p:nvSpPr>
        <p:spPr>
          <a:xfrm>
            <a:off x="1485901" y="1033864"/>
            <a:ext cx="1520740" cy="143430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3" name="Plassholder for tekst 2"/>
          <p:cNvSpPr>
            <a:spLocks noGrp="1"/>
          </p:cNvSpPr>
          <p:nvPr>
            <p:ph type="body" sz="quarter" idx="23"/>
          </p:nvPr>
        </p:nvSpPr>
        <p:spPr>
          <a:xfrm>
            <a:off x="3886201" y="1033864"/>
            <a:ext cx="1520740" cy="143430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5" name="Plassholder for tekst 2"/>
          <p:cNvSpPr>
            <a:spLocks noGrp="1"/>
          </p:cNvSpPr>
          <p:nvPr>
            <p:ph type="body" sz="quarter" idx="24"/>
          </p:nvPr>
        </p:nvSpPr>
        <p:spPr>
          <a:xfrm>
            <a:off x="6315076" y="1033864"/>
            <a:ext cx="1520740" cy="143430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7" name="Plassholder for tekst 2"/>
          <p:cNvSpPr>
            <a:spLocks noGrp="1"/>
          </p:cNvSpPr>
          <p:nvPr>
            <p:ph type="body" sz="quarter" idx="25"/>
          </p:nvPr>
        </p:nvSpPr>
        <p:spPr>
          <a:xfrm>
            <a:off x="2705101" y="2986489"/>
            <a:ext cx="1520740" cy="143430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9" name="Plassholder for tekst 2"/>
          <p:cNvSpPr>
            <a:spLocks noGrp="1"/>
          </p:cNvSpPr>
          <p:nvPr>
            <p:ph type="body" sz="quarter" idx="26"/>
          </p:nvPr>
        </p:nvSpPr>
        <p:spPr>
          <a:xfrm>
            <a:off x="5133976" y="2986489"/>
            <a:ext cx="1520740" cy="143430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5943603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sirkler (mø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763" y="206375"/>
            <a:ext cx="105092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tel 1"/>
          <p:cNvSpPr>
            <a:spLocks noGrp="1"/>
          </p:cNvSpPr>
          <p:nvPr>
            <p:ph type="title"/>
          </p:nvPr>
        </p:nvSpPr>
        <p:spPr>
          <a:xfrm>
            <a:off x="257175" y="2566896"/>
            <a:ext cx="8639175" cy="574887"/>
          </a:xfrm>
          <a:prstGeom prst="rect">
            <a:avLst/>
          </a:prstGeom>
        </p:spPr>
        <p:txBody>
          <a:bodyPr/>
          <a:lstStyle>
            <a:lvl1pPr algn="ctr">
              <a:lnSpc>
                <a:spcPts val="2700"/>
              </a:lnSpc>
              <a:defRPr sz="2800" i="0">
                <a:solidFill>
                  <a:srgbClr val="1297B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Plassholder for tekst 2"/>
          <p:cNvSpPr>
            <a:spLocks noGrp="1"/>
          </p:cNvSpPr>
          <p:nvPr>
            <p:ph type="body" sz="quarter" idx="19"/>
          </p:nvPr>
        </p:nvSpPr>
        <p:spPr>
          <a:xfrm>
            <a:off x="182439" y="1062585"/>
            <a:ext cx="2657719" cy="515937"/>
          </a:xfrm>
          <a:prstGeom prst="rect">
            <a:avLst/>
          </a:prstGeom>
        </p:spPr>
        <p:txBody>
          <a:bodyPr/>
          <a:lstStyle>
            <a:lvl1pPr marL="71438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Plassholder for tekst 2"/>
          <p:cNvSpPr>
            <a:spLocks noGrp="1"/>
          </p:cNvSpPr>
          <p:nvPr>
            <p:ph type="body" sz="quarter" idx="20"/>
          </p:nvPr>
        </p:nvSpPr>
        <p:spPr>
          <a:xfrm>
            <a:off x="6238631" y="1062585"/>
            <a:ext cx="2657719" cy="515937"/>
          </a:xfrm>
          <a:prstGeom prst="rect">
            <a:avLst/>
          </a:prstGeom>
        </p:spPr>
        <p:txBody>
          <a:bodyPr/>
          <a:lstStyle>
            <a:lvl1pPr marL="71438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2"/>
          <p:cNvSpPr>
            <a:spLocks noGrp="1"/>
          </p:cNvSpPr>
          <p:nvPr>
            <p:ph type="body" sz="quarter" idx="21"/>
          </p:nvPr>
        </p:nvSpPr>
        <p:spPr>
          <a:xfrm>
            <a:off x="3151554" y="523383"/>
            <a:ext cx="2657719" cy="515937"/>
          </a:xfrm>
          <a:prstGeom prst="rect">
            <a:avLst/>
          </a:prstGeom>
        </p:spPr>
        <p:txBody>
          <a:bodyPr/>
          <a:lstStyle>
            <a:lvl1pPr marL="71438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Plassholder for tekst 2"/>
          <p:cNvSpPr>
            <a:spLocks noGrp="1"/>
          </p:cNvSpPr>
          <p:nvPr>
            <p:ph type="body" sz="quarter" idx="22"/>
          </p:nvPr>
        </p:nvSpPr>
        <p:spPr>
          <a:xfrm>
            <a:off x="182439" y="3774523"/>
            <a:ext cx="2657719" cy="515937"/>
          </a:xfrm>
          <a:prstGeom prst="rect">
            <a:avLst/>
          </a:prstGeom>
        </p:spPr>
        <p:txBody>
          <a:bodyPr/>
          <a:lstStyle>
            <a:lvl1pPr marL="71438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tekst 2"/>
          <p:cNvSpPr>
            <a:spLocks noGrp="1"/>
          </p:cNvSpPr>
          <p:nvPr>
            <p:ph type="body" sz="quarter" idx="23"/>
          </p:nvPr>
        </p:nvSpPr>
        <p:spPr>
          <a:xfrm>
            <a:off x="6238631" y="3782338"/>
            <a:ext cx="2657719" cy="515937"/>
          </a:xfrm>
          <a:prstGeom prst="rect">
            <a:avLst/>
          </a:prstGeom>
        </p:spPr>
        <p:txBody>
          <a:bodyPr/>
          <a:lstStyle>
            <a:lvl1pPr marL="71438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9" name="Plassholder for tekst 2"/>
          <p:cNvSpPr>
            <a:spLocks noGrp="1"/>
          </p:cNvSpPr>
          <p:nvPr>
            <p:ph type="body" sz="quarter" idx="24"/>
          </p:nvPr>
        </p:nvSpPr>
        <p:spPr>
          <a:xfrm>
            <a:off x="3151554" y="4368492"/>
            <a:ext cx="2657719" cy="515937"/>
          </a:xfrm>
          <a:prstGeom prst="rect">
            <a:avLst/>
          </a:prstGeom>
        </p:spPr>
        <p:txBody>
          <a:bodyPr/>
          <a:lstStyle>
            <a:lvl1pPr marL="71438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0" name="Plassholder for tekst 2"/>
          <p:cNvSpPr>
            <a:spLocks noGrp="1"/>
          </p:cNvSpPr>
          <p:nvPr>
            <p:ph type="body" sz="quarter" idx="25"/>
          </p:nvPr>
        </p:nvSpPr>
        <p:spPr>
          <a:xfrm>
            <a:off x="3151554" y="3414954"/>
            <a:ext cx="2657719" cy="515937"/>
          </a:xfrm>
          <a:prstGeom prst="rect">
            <a:avLst/>
          </a:prstGeom>
        </p:spPr>
        <p:txBody>
          <a:bodyPr/>
          <a:lstStyle>
            <a:lvl1pPr marL="71438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1" name="Plassholder for tekst 2"/>
          <p:cNvSpPr>
            <a:spLocks noGrp="1"/>
          </p:cNvSpPr>
          <p:nvPr>
            <p:ph type="body" sz="quarter" idx="26"/>
          </p:nvPr>
        </p:nvSpPr>
        <p:spPr>
          <a:xfrm>
            <a:off x="3151554" y="1578522"/>
            <a:ext cx="2657719" cy="515937"/>
          </a:xfrm>
          <a:prstGeom prst="rect">
            <a:avLst/>
          </a:prstGeom>
        </p:spPr>
        <p:txBody>
          <a:bodyPr/>
          <a:lstStyle>
            <a:lvl1pPr marL="71438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1894598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lde (mø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763" y="187325"/>
            <a:ext cx="105092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949325"/>
            <a:ext cx="9144000" cy="3817938"/>
          </a:xfrm>
          <a:prstGeom prst="rect">
            <a:avLst/>
          </a:prstGeom>
          <a:solidFill>
            <a:schemeClr val="bg2"/>
          </a:solidFill>
        </p:spPr>
        <p:txBody>
          <a:bodyPr rtlCol="0">
            <a:normAutofit/>
          </a:bodyPr>
          <a:lstStyle>
            <a:lvl1pPr marL="144462" indent="0">
              <a:buNone/>
              <a:defRPr/>
            </a:lvl1pPr>
          </a:lstStyle>
          <a:p>
            <a:pPr lvl="0"/>
            <a:r>
              <a:rPr lang="nb-NO" noProof="0"/>
              <a:t>Klikk ikonet for å legge til et bilde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408921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2 bilder (mø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763" y="206375"/>
            <a:ext cx="105092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949325"/>
            <a:ext cx="4557004" cy="3817938"/>
          </a:xfrm>
          <a:prstGeom prst="rect">
            <a:avLst/>
          </a:prstGeom>
          <a:solidFill>
            <a:schemeClr val="bg2"/>
          </a:solidFill>
        </p:spPr>
        <p:txBody>
          <a:bodyPr rtlCol="0">
            <a:normAutofit/>
          </a:bodyPr>
          <a:lstStyle>
            <a:lvl1pPr marL="144462" indent="0">
              <a:buNone/>
              <a:defRPr sz="1400"/>
            </a:lvl1pPr>
          </a:lstStyle>
          <a:p>
            <a:pPr lvl="0"/>
            <a:r>
              <a:rPr lang="nb-NO" noProof="0"/>
              <a:t>Klikk ikonet for å legge til et bilde</a:t>
            </a:r>
            <a:endParaRPr lang="en-GB" noProof="0" dirty="0"/>
          </a:p>
        </p:txBody>
      </p:sp>
      <p:sp>
        <p:nvSpPr>
          <p:cNvPr id="11" name="Plassholder for bilde 7"/>
          <p:cNvSpPr>
            <a:spLocks noGrp="1"/>
          </p:cNvSpPr>
          <p:nvPr>
            <p:ph type="pic" sz="quarter" idx="27"/>
          </p:nvPr>
        </p:nvSpPr>
        <p:spPr>
          <a:xfrm>
            <a:off x="4596693" y="949325"/>
            <a:ext cx="4547308" cy="3817938"/>
          </a:xfrm>
          <a:prstGeom prst="rect">
            <a:avLst/>
          </a:prstGeom>
          <a:solidFill>
            <a:schemeClr val="bg2"/>
          </a:solidFill>
        </p:spPr>
        <p:txBody>
          <a:bodyPr rtlCol="0">
            <a:normAutofit/>
          </a:bodyPr>
          <a:lstStyle>
            <a:lvl1pPr marL="144462" indent="0">
              <a:buNone/>
              <a:defRPr sz="1400"/>
            </a:lvl1pPr>
          </a:lstStyle>
          <a:p>
            <a:pPr lvl="0"/>
            <a:r>
              <a:rPr lang="nb-NO" noProof="0"/>
              <a:t>Klikk ikonet for å legge til et bilde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18913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2863"/>
            <a:ext cx="91440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0" y="3370385"/>
            <a:ext cx="9144000" cy="1730470"/>
          </a:xfrm>
          <a:prstGeom prst="rect">
            <a:avLst/>
          </a:prstGeom>
          <a:gradFill>
            <a:gsLst>
              <a:gs pos="100000">
                <a:schemeClr val="tx1">
                  <a:alpha val="57000"/>
                </a:schemeClr>
              </a:gs>
              <a:gs pos="3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9" rIns="91437" bIns="45719" anchor="ctr"/>
          <a:lstStyle/>
          <a:p>
            <a:pPr algn="ctr">
              <a:defRPr/>
            </a:pPr>
            <a:endParaRPr lang="nb-NO" sz="4400" dirty="0"/>
          </a:p>
        </p:txBody>
      </p:sp>
      <p:pic>
        <p:nvPicPr>
          <p:cNvPr id="6" name="Bilde 3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100638"/>
            <a:ext cx="9144000" cy="5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763" y="206375"/>
            <a:ext cx="1050925" cy="290513"/>
          </a:xfrm>
          <a:prstGeom prst="rect">
            <a:avLst/>
          </a:prstGeom>
          <a:effectLst>
            <a:outerShdw blurRad="63500" dir="600000" sx="107000" sy="107000" algn="tl" rotWithShape="0">
              <a:prstClr val="black">
                <a:alpha val="45000"/>
              </a:prstClr>
            </a:outerShdw>
          </a:effectLst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984099" y="3456000"/>
            <a:ext cx="5175802" cy="81189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2485231" y="4381200"/>
            <a:ext cx="4173538" cy="3649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82058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2 bilder (h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949325"/>
            <a:ext cx="4557004" cy="3817938"/>
          </a:xfrm>
          <a:prstGeom prst="rect">
            <a:avLst/>
          </a:prstGeom>
          <a:solidFill>
            <a:schemeClr val="bg2"/>
          </a:solidFill>
        </p:spPr>
        <p:txBody>
          <a:bodyPr rtlCol="0">
            <a:normAutofit/>
          </a:bodyPr>
          <a:lstStyle>
            <a:lvl1pPr marL="144462" indent="0">
              <a:buNone/>
              <a:defRPr sz="1400"/>
            </a:lvl1pPr>
          </a:lstStyle>
          <a:p>
            <a:pPr lvl="0"/>
            <a:r>
              <a:rPr lang="nb-NO" noProof="0"/>
              <a:t>Klikk ikonet for å legge til et bilde</a:t>
            </a:r>
            <a:endParaRPr lang="en-GB" noProof="0" dirty="0"/>
          </a:p>
        </p:txBody>
      </p:sp>
      <p:sp>
        <p:nvSpPr>
          <p:cNvPr id="11" name="Plassholder for bilde 7"/>
          <p:cNvSpPr>
            <a:spLocks noGrp="1"/>
          </p:cNvSpPr>
          <p:nvPr>
            <p:ph type="pic" sz="quarter" idx="27"/>
          </p:nvPr>
        </p:nvSpPr>
        <p:spPr>
          <a:xfrm>
            <a:off x="4596693" y="949325"/>
            <a:ext cx="4547308" cy="3817938"/>
          </a:xfrm>
          <a:prstGeom prst="rect">
            <a:avLst/>
          </a:prstGeom>
          <a:solidFill>
            <a:schemeClr val="bg2"/>
          </a:solidFill>
        </p:spPr>
        <p:txBody>
          <a:bodyPr rtlCol="0">
            <a:normAutofit/>
          </a:bodyPr>
          <a:lstStyle>
            <a:lvl1pPr marL="144462" indent="0">
              <a:buNone/>
              <a:defRPr sz="1400"/>
            </a:lvl1pPr>
          </a:lstStyle>
          <a:p>
            <a:pPr lvl="0"/>
            <a:r>
              <a:rPr lang="nb-NO" noProof="0"/>
              <a:t>Klikk ikonet for å legge til et bilde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704646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3 bilder B (mø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763" y="206375"/>
            <a:ext cx="105092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3675062" y="949325"/>
            <a:ext cx="5468938" cy="3817938"/>
          </a:xfrm>
          <a:prstGeom prst="rect">
            <a:avLst/>
          </a:prstGeom>
          <a:solidFill>
            <a:schemeClr val="bg2"/>
          </a:solidFill>
        </p:spPr>
        <p:txBody>
          <a:bodyPr rtlCol="0">
            <a:normAutofit/>
          </a:bodyPr>
          <a:lstStyle>
            <a:lvl1pPr marL="144462" indent="0">
              <a:buNone/>
              <a:defRPr sz="1400"/>
            </a:lvl1pPr>
          </a:lstStyle>
          <a:p>
            <a:pPr lvl="0"/>
            <a:r>
              <a:rPr lang="nb-NO" noProof="0"/>
              <a:t>Klikk ikonet for å legge til et bilde</a:t>
            </a:r>
            <a:endParaRPr lang="en-GB" noProof="0" dirty="0"/>
          </a:p>
        </p:txBody>
      </p:sp>
      <p:sp>
        <p:nvSpPr>
          <p:cNvPr id="11" name="Plassholder for bilde 7"/>
          <p:cNvSpPr>
            <a:spLocks noGrp="1"/>
          </p:cNvSpPr>
          <p:nvPr>
            <p:ph type="pic" sz="quarter" idx="27"/>
          </p:nvPr>
        </p:nvSpPr>
        <p:spPr>
          <a:xfrm>
            <a:off x="0" y="949325"/>
            <a:ext cx="3635376" cy="1979857"/>
          </a:xfrm>
          <a:prstGeom prst="rect">
            <a:avLst/>
          </a:prstGeom>
          <a:solidFill>
            <a:schemeClr val="bg2"/>
          </a:solidFill>
        </p:spPr>
        <p:txBody>
          <a:bodyPr rtlCol="0">
            <a:normAutofit/>
          </a:bodyPr>
          <a:lstStyle>
            <a:lvl1pPr marL="144462" indent="0">
              <a:buNone/>
              <a:defRPr sz="1400"/>
            </a:lvl1pPr>
          </a:lstStyle>
          <a:p>
            <a:pPr lvl="0"/>
            <a:r>
              <a:rPr lang="nb-NO" noProof="0"/>
              <a:t>Klikk ikonet for å legge til et bilde</a:t>
            </a:r>
            <a:endParaRPr lang="en-GB" noProof="0" dirty="0"/>
          </a:p>
        </p:txBody>
      </p:sp>
      <p:sp>
        <p:nvSpPr>
          <p:cNvPr id="12" name="Plassholder for bilde 7"/>
          <p:cNvSpPr>
            <a:spLocks noGrp="1"/>
          </p:cNvSpPr>
          <p:nvPr>
            <p:ph type="pic" sz="quarter" idx="28"/>
          </p:nvPr>
        </p:nvSpPr>
        <p:spPr>
          <a:xfrm>
            <a:off x="0" y="2974463"/>
            <a:ext cx="3635376" cy="1792799"/>
          </a:xfrm>
          <a:prstGeom prst="rect">
            <a:avLst/>
          </a:prstGeom>
          <a:solidFill>
            <a:schemeClr val="bg2"/>
          </a:solidFill>
        </p:spPr>
        <p:txBody>
          <a:bodyPr rtlCol="0">
            <a:normAutofit/>
          </a:bodyPr>
          <a:lstStyle>
            <a:lvl1pPr marL="144462" indent="0">
              <a:buNone/>
              <a:defRPr sz="1400"/>
            </a:lvl1pPr>
          </a:lstStyle>
          <a:p>
            <a:pPr lvl="0"/>
            <a:r>
              <a:rPr lang="nb-NO" noProof="0"/>
              <a:t>Klikk ikonet for å legge til et bilde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59176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3 bilder B (h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3675062" y="949325"/>
            <a:ext cx="5468938" cy="3817938"/>
          </a:xfrm>
          <a:prstGeom prst="rect">
            <a:avLst/>
          </a:prstGeom>
          <a:solidFill>
            <a:schemeClr val="bg2"/>
          </a:solidFill>
        </p:spPr>
        <p:txBody>
          <a:bodyPr rtlCol="0">
            <a:normAutofit/>
          </a:bodyPr>
          <a:lstStyle>
            <a:lvl1pPr marL="144462" indent="0">
              <a:buNone/>
              <a:defRPr sz="1400"/>
            </a:lvl1pPr>
          </a:lstStyle>
          <a:p>
            <a:pPr lvl="0"/>
            <a:r>
              <a:rPr lang="nb-NO" noProof="0"/>
              <a:t>Klikk ikonet for å legge til et bilde</a:t>
            </a:r>
            <a:endParaRPr lang="en-GB" noProof="0" dirty="0"/>
          </a:p>
        </p:txBody>
      </p:sp>
      <p:sp>
        <p:nvSpPr>
          <p:cNvPr id="11" name="Plassholder for bilde 7"/>
          <p:cNvSpPr>
            <a:spLocks noGrp="1"/>
          </p:cNvSpPr>
          <p:nvPr>
            <p:ph type="pic" sz="quarter" idx="27"/>
          </p:nvPr>
        </p:nvSpPr>
        <p:spPr>
          <a:xfrm>
            <a:off x="0" y="949325"/>
            <a:ext cx="3635376" cy="1979857"/>
          </a:xfrm>
          <a:prstGeom prst="rect">
            <a:avLst/>
          </a:prstGeom>
          <a:solidFill>
            <a:schemeClr val="bg2"/>
          </a:solidFill>
        </p:spPr>
        <p:txBody>
          <a:bodyPr rtlCol="0">
            <a:normAutofit/>
          </a:bodyPr>
          <a:lstStyle>
            <a:lvl1pPr marL="144462" indent="0">
              <a:buNone/>
              <a:defRPr sz="1400"/>
            </a:lvl1pPr>
          </a:lstStyle>
          <a:p>
            <a:pPr lvl="0"/>
            <a:r>
              <a:rPr lang="nb-NO" noProof="0"/>
              <a:t>Klikk ikonet for å legge til et bilde</a:t>
            </a:r>
            <a:endParaRPr lang="en-GB" noProof="0" dirty="0"/>
          </a:p>
        </p:txBody>
      </p:sp>
      <p:sp>
        <p:nvSpPr>
          <p:cNvPr id="12" name="Plassholder for bilde 7"/>
          <p:cNvSpPr>
            <a:spLocks noGrp="1"/>
          </p:cNvSpPr>
          <p:nvPr>
            <p:ph type="pic" sz="quarter" idx="28"/>
          </p:nvPr>
        </p:nvSpPr>
        <p:spPr>
          <a:xfrm>
            <a:off x="0" y="2974463"/>
            <a:ext cx="3635376" cy="1792799"/>
          </a:xfrm>
          <a:prstGeom prst="rect">
            <a:avLst/>
          </a:prstGeom>
          <a:solidFill>
            <a:schemeClr val="bg2"/>
          </a:solidFill>
        </p:spPr>
        <p:txBody>
          <a:bodyPr rtlCol="0">
            <a:normAutofit/>
          </a:bodyPr>
          <a:lstStyle>
            <a:lvl1pPr marL="144462" indent="0">
              <a:buNone/>
              <a:defRPr sz="1400"/>
            </a:lvl1pPr>
          </a:lstStyle>
          <a:p>
            <a:pPr lvl="0"/>
            <a:r>
              <a:rPr lang="nb-NO" noProof="0"/>
              <a:t>Klikk ikonet for å legge til et bilde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665978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5 bilder (mø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763" y="206375"/>
            <a:ext cx="105092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3675062" y="949324"/>
            <a:ext cx="5468938" cy="1979857"/>
          </a:xfrm>
          <a:prstGeom prst="rect">
            <a:avLst/>
          </a:prstGeom>
          <a:solidFill>
            <a:schemeClr val="bg2"/>
          </a:solidFill>
        </p:spPr>
        <p:txBody>
          <a:bodyPr rtlCol="0">
            <a:normAutofit/>
          </a:bodyPr>
          <a:lstStyle>
            <a:lvl1pPr marL="144462" indent="0">
              <a:buNone/>
              <a:defRPr sz="1400"/>
            </a:lvl1pPr>
          </a:lstStyle>
          <a:p>
            <a:pPr lvl="0"/>
            <a:r>
              <a:rPr lang="nb-NO" noProof="0"/>
              <a:t>Klikk ikonet for å legge til et bilde</a:t>
            </a:r>
            <a:endParaRPr lang="en-GB" noProof="0" dirty="0"/>
          </a:p>
        </p:txBody>
      </p:sp>
      <p:sp>
        <p:nvSpPr>
          <p:cNvPr id="11" name="Plassholder for bilde 7"/>
          <p:cNvSpPr>
            <a:spLocks noGrp="1"/>
          </p:cNvSpPr>
          <p:nvPr>
            <p:ph type="pic" sz="quarter" idx="27"/>
          </p:nvPr>
        </p:nvSpPr>
        <p:spPr>
          <a:xfrm>
            <a:off x="0" y="949325"/>
            <a:ext cx="3635376" cy="1979857"/>
          </a:xfrm>
          <a:prstGeom prst="rect">
            <a:avLst/>
          </a:prstGeom>
          <a:solidFill>
            <a:schemeClr val="bg2"/>
          </a:solidFill>
        </p:spPr>
        <p:txBody>
          <a:bodyPr rtlCol="0">
            <a:normAutofit/>
          </a:bodyPr>
          <a:lstStyle>
            <a:lvl1pPr marL="144462" indent="0">
              <a:buNone/>
              <a:defRPr sz="1400"/>
            </a:lvl1pPr>
          </a:lstStyle>
          <a:p>
            <a:pPr lvl="0"/>
            <a:r>
              <a:rPr lang="nb-NO" noProof="0"/>
              <a:t>Klikk ikonet for å legge til et bilde</a:t>
            </a:r>
            <a:endParaRPr lang="en-GB" noProof="0" dirty="0"/>
          </a:p>
        </p:txBody>
      </p:sp>
      <p:sp>
        <p:nvSpPr>
          <p:cNvPr id="12" name="Plassholder for bilde 7"/>
          <p:cNvSpPr>
            <a:spLocks noGrp="1"/>
          </p:cNvSpPr>
          <p:nvPr>
            <p:ph type="pic" sz="quarter" idx="28"/>
          </p:nvPr>
        </p:nvSpPr>
        <p:spPr>
          <a:xfrm>
            <a:off x="0" y="2974463"/>
            <a:ext cx="1788038" cy="1792799"/>
          </a:xfrm>
          <a:prstGeom prst="rect">
            <a:avLst/>
          </a:prstGeom>
          <a:solidFill>
            <a:schemeClr val="bg2"/>
          </a:solidFill>
        </p:spPr>
        <p:txBody>
          <a:bodyPr rtlCol="0">
            <a:normAutofit/>
          </a:bodyPr>
          <a:lstStyle>
            <a:lvl1pPr marL="144462" indent="0">
              <a:buNone/>
              <a:defRPr sz="1400"/>
            </a:lvl1pPr>
          </a:lstStyle>
          <a:p>
            <a:pPr lvl="0"/>
            <a:r>
              <a:rPr lang="nb-NO" noProof="0"/>
              <a:t>Klikk ikonet for å legge til et bilde</a:t>
            </a:r>
            <a:endParaRPr lang="en-GB" noProof="0" dirty="0"/>
          </a:p>
        </p:txBody>
      </p:sp>
      <p:sp>
        <p:nvSpPr>
          <p:cNvPr id="16" name="Plassholder for bilde 7"/>
          <p:cNvSpPr>
            <a:spLocks noGrp="1"/>
          </p:cNvSpPr>
          <p:nvPr>
            <p:ph type="pic" sz="quarter" idx="29"/>
          </p:nvPr>
        </p:nvSpPr>
        <p:spPr>
          <a:xfrm>
            <a:off x="1835194" y="2974463"/>
            <a:ext cx="3632757" cy="1792799"/>
          </a:xfrm>
          <a:prstGeom prst="rect">
            <a:avLst/>
          </a:prstGeom>
          <a:solidFill>
            <a:schemeClr val="bg2"/>
          </a:solidFill>
        </p:spPr>
        <p:txBody>
          <a:bodyPr rtlCol="0">
            <a:normAutofit/>
          </a:bodyPr>
          <a:lstStyle>
            <a:lvl1pPr marL="144462" indent="0">
              <a:buNone/>
              <a:defRPr sz="1400"/>
            </a:lvl1pPr>
          </a:lstStyle>
          <a:p>
            <a:pPr lvl="0"/>
            <a:r>
              <a:rPr lang="nb-NO" noProof="0"/>
              <a:t>Klikk ikonet for å legge til et bilde</a:t>
            </a:r>
            <a:endParaRPr lang="en-GB" noProof="0" dirty="0"/>
          </a:p>
        </p:txBody>
      </p:sp>
      <p:sp>
        <p:nvSpPr>
          <p:cNvPr id="17" name="Plassholder for bilde 7"/>
          <p:cNvSpPr>
            <a:spLocks noGrp="1"/>
          </p:cNvSpPr>
          <p:nvPr>
            <p:ph type="pic" sz="quarter" idx="30"/>
          </p:nvPr>
        </p:nvSpPr>
        <p:spPr>
          <a:xfrm>
            <a:off x="5515107" y="2974463"/>
            <a:ext cx="3628893" cy="1792799"/>
          </a:xfrm>
          <a:prstGeom prst="rect">
            <a:avLst/>
          </a:prstGeom>
          <a:solidFill>
            <a:schemeClr val="bg2"/>
          </a:solidFill>
        </p:spPr>
        <p:txBody>
          <a:bodyPr rtlCol="0">
            <a:normAutofit/>
          </a:bodyPr>
          <a:lstStyle>
            <a:lvl1pPr marL="144462" indent="0">
              <a:buNone/>
              <a:defRPr sz="1400"/>
            </a:lvl1pPr>
          </a:lstStyle>
          <a:p>
            <a:pPr lvl="0"/>
            <a:r>
              <a:rPr lang="nb-NO" noProof="0"/>
              <a:t>Klikk ikonet for å legge til et bilde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342425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lage 5 bilder (h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3675062" y="949324"/>
            <a:ext cx="5468938" cy="1979857"/>
          </a:xfrm>
          <a:prstGeom prst="rect">
            <a:avLst/>
          </a:prstGeom>
          <a:solidFill>
            <a:schemeClr val="bg2"/>
          </a:solidFill>
        </p:spPr>
        <p:txBody>
          <a:bodyPr rtlCol="0">
            <a:normAutofit/>
          </a:bodyPr>
          <a:lstStyle>
            <a:lvl1pPr marL="144462" indent="0">
              <a:buNone/>
              <a:defRPr sz="1400"/>
            </a:lvl1pPr>
          </a:lstStyle>
          <a:p>
            <a:pPr lvl="0"/>
            <a:r>
              <a:rPr lang="nb-NO" noProof="0"/>
              <a:t>Klikk ikonet for å legge til et bilde</a:t>
            </a:r>
            <a:endParaRPr lang="en-GB" noProof="0" dirty="0"/>
          </a:p>
        </p:txBody>
      </p:sp>
      <p:sp>
        <p:nvSpPr>
          <p:cNvPr id="11" name="Plassholder for bilde 7"/>
          <p:cNvSpPr>
            <a:spLocks noGrp="1"/>
          </p:cNvSpPr>
          <p:nvPr>
            <p:ph type="pic" sz="quarter" idx="27"/>
          </p:nvPr>
        </p:nvSpPr>
        <p:spPr>
          <a:xfrm>
            <a:off x="0" y="949325"/>
            <a:ext cx="3635376" cy="1979857"/>
          </a:xfrm>
          <a:prstGeom prst="rect">
            <a:avLst/>
          </a:prstGeom>
          <a:solidFill>
            <a:schemeClr val="bg2"/>
          </a:solidFill>
        </p:spPr>
        <p:txBody>
          <a:bodyPr rtlCol="0">
            <a:normAutofit/>
          </a:bodyPr>
          <a:lstStyle>
            <a:lvl1pPr marL="144462" indent="0">
              <a:buNone/>
              <a:defRPr sz="1400"/>
            </a:lvl1pPr>
          </a:lstStyle>
          <a:p>
            <a:pPr lvl="0"/>
            <a:r>
              <a:rPr lang="nb-NO" noProof="0"/>
              <a:t>Klikk ikonet for å legge til et bilde</a:t>
            </a:r>
            <a:endParaRPr lang="en-GB" noProof="0" dirty="0"/>
          </a:p>
        </p:txBody>
      </p:sp>
      <p:sp>
        <p:nvSpPr>
          <p:cNvPr id="12" name="Plassholder for bilde 7"/>
          <p:cNvSpPr>
            <a:spLocks noGrp="1"/>
          </p:cNvSpPr>
          <p:nvPr>
            <p:ph type="pic" sz="quarter" idx="28"/>
          </p:nvPr>
        </p:nvSpPr>
        <p:spPr>
          <a:xfrm>
            <a:off x="0" y="2974463"/>
            <a:ext cx="1788038" cy="1792799"/>
          </a:xfrm>
          <a:prstGeom prst="rect">
            <a:avLst/>
          </a:prstGeom>
          <a:solidFill>
            <a:schemeClr val="bg2"/>
          </a:solidFill>
        </p:spPr>
        <p:txBody>
          <a:bodyPr rtlCol="0">
            <a:normAutofit/>
          </a:bodyPr>
          <a:lstStyle>
            <a:lvl1pPr marL="144462" indent="0">
              <a:buNone/>
              <a:defRPr sz="1400"/>
            </a:lvl1pPr>
          </a:lstStyle>
          <a:p>
            <a:pPr lvl="0"/>
            <a:r>
              <a:rPr lang="nb-NO" noProof="0"/>
              <a:t>Klikk ikonet for å legge til et bilde</a:t>
            </a:r>
            <a:endParaRPr lang="en-GB" noProof="0" dirty="0"/>
          </a:p>
        </p:txBody>
      </p:sp>
      <p:sp>
        <p:nvSpPr>
          <p:cNvPr id="16" name="Plassholder for bilde 7"/>
          <p:cNvSpPr>
            <a:spLocks noGrp="1"/>
          </p:cNvSpPr>
          <p:nvPr>
            <p:ph type="pic" sz="quarter" idx="29"/>
          </p:nvPr>
        </p:nvSpPr>
        <p:spPr>
          <a:xfrm>
            <a:off x="1835194" y="2974463"/>
            <a:ext cx="3632757" cy="1792799"/>
          </a:xfrm>
          <a:prstGeom prst="rect">
            <a:avLst/>
          </a:prstGeom>
          <a:solidFill>
            <a:schemeClr val="bg2"/>
          </a:solidFill>
        </p:spPr>
        <p:txBody>
          <a:bodyPr rtlCol="0">
            <a:normAutofit/>
          </a:bodyPr>
          <a:lstStyle>
            <a:lvl1pPr marL="144462" indent="0">
              <a:buNone/>
              <a:defRPr sz="1400"/>
            </a:lvl1pPr>
          </a:lstStyle>
          <a:p>
            <a:pPr lvl="0"/>
            <a:r>
              <a:rPr lang="nb-NO" noProof="0"/>
              <a:t>Klikk ikonet for å legge til et bilde</a:t>
            </a:r>
            <a:endParaRPr lang="en-GB" noProof="0" dirty="0"/>
          </a:p>
        </p:txBody>
      </p:sp>
      <p:sp>
        <p:nvSpPr>
          <p:cNvPr id="17" name="Plassholder for bilde 7"/>
          <p:cNvSpPr>
            <a:spLocks noGrp="1"/>
          </p:cNvSpPr>
          <p:nvPr>
            <p:ph type="pic" sz="quarter" idx="30"/>
          </p:nvPr>
        </p:nvSpPr>
        <p:spPr>
          <a:xfrm>
            <a:off x="5515107" y="2974463"/>
            <a:ext cx="3628893" cy="1792799"/>
          </a:xfrm>
          <a:prstGeom prst="rect">
            <a:avLst/>
          </a:prstGeom>
          <a:solidFill>
            <a:schemeClr val="bg2"/>
          </a:solidFill>
        </p:spPr>
        <p:txBody>
          <a:bodyPr rtlCol="0">
            <a:normAutofit/>
          </a:bodyPr>
          <a:lstStyle>
            <a:lvl1pPr marL="144462" indent="0">
              <a:buNone/>
              <a:defRPr sz="1400"/>
            </a:lvl1pPr>
          </a:lstStyle>
          <a:p>
            <a:pPr lvl="0"/>
            <a:r>
              <a:rPr lang="nb-NO" noProof="0"/>
              <a:t>Klikk ikonet for å legge til et bilde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973325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resseklipp (mø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3287713" y="949325"/>
            <a:ext cx="2568575" cy="2849563"/>
          </a:xfrm>
          <a:prstGeom prst="rect">
            <a:avLst/>
          </a:prstGeom>
          <a:solidFill>
            <a:schemeClr val="bg1"/>
          </a:solidFill>
          <a:ln w="38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07"/>
          </a:p>
        </p:txBody>
      </p:sp>
      <p:sp>
        <p:nvSpPr>
          <p:cNvPr id="9" name="Rektangel 8"/>
          <p:cNvSpPr/>
          <p:nvPr/>
        </p:nvSpPr>
        <p:spPr>
          <a:xfrm>
            <a:off x="6005513" y="949325"/>
            <a:ext cx="2566987" cy="2849563"/>
          </a:xfrm>
          <a:prstGeom prst="rect">
            <a:avLst/>
          </a:prstGeom>
          <a:solidFill>
            <a:schemeClr val="bg1"/>
          </a:solidFill>
          <a:ln w="38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07"/>
          </a:p>
        </p:txBody>
      </p:sp>
      <p:sp>
        <p:nvSpPr>
          <p:cNvPr id="11" name="Rektangel 10"/>
          <p:cNvSpPr/>
          <p:nvPr/>
        </p:nvSpPr>
        <p:spPr>
          <a:xfrm>
            <a:off x="571500" y="949325"/>
            <a:ext cx="2566988" cy="2849563"/>
          </a:xfrm>
          <a:prstGeom prst="rect">
            <a:avLst/>
          </a:prstGeom>
          <a:solidFill>
            <a:schemeClr val="bg1"/>
          </a:solidFill>
          <a:ln w="38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07"/>
          </a:p>
        </p:txBody>
      </p:sp>
      <p:pic>
        <p:nvPicPr>
          <p:cNvPr id="13" name="Bild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763" y="206375"/>
            <a:ext cx="105092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lassholder for bilde 9"/>
          <p:cNvSpPr>
            <a:spLocks noGrp="1"/>
          </p:cNvSpPr>
          <p:nvPr>
            <p:ph type="pic" sz="quarter" idx="13"/>
          </p:nvPr>
        </p:nvSpPr>
        <p:spPr>
          <a:xfrm>
            <a:off x="637020" y="1012121"/>
            <a:ext cx="2436312" cy="2724412"/>
          </a:xfrm>
          <a:prstGeom prst="rect">
            <a:avLst/>
          </a:prstGeom>
          <a:solidFill>
            <a:schemeClr val="bg2"/>
          </a:solidFill>
          <a:ln w="63500">
            <a:noFill/>
            <a:miter lim="800000"/>
          </a:ln>
          <a:effectLst/>
        </p:spPr>
        <p:txBody>
          <a:bodyPr rtlCol="0">
            <a:normAutofit/>
          </a:bodyPr>
          <a:lstStyle>
            <a:lvl1pPr marL="144462" indent="0" algn="ctr">
              <a:buNone/>
              <a:defRPr sz="1200"/>
            </a:lvl1pPr>
          </a:lstStyle>
          <a:p>
            <a:pPr lvl="0"/>
            <a:r>
              <a:rPr lang="nb-NO" noProof="0"/>
              <a:t>Klikk ikonet for å legge til et bilde</a:t>
            </a:r>
            <a:endParaRPr lang="en-GB" noProof="0" dirty="0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4"/>
          </p:nvPr>
        </p:nvSpPr>
        <p:spPr>
          <a:xfrm>
            <a:off x="571500" y="3854590"/>
            <a:ext cx="2497377" cy="1635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2" name="Plassholder for bilde 9"/>
          <p:cNvSpPr>
            <a:spLocks noGrp="1"/>
          </p:cNvSpPr>
          <p:nvPr>
            <p:ph type="pic" sz="quarter" idx="17"/>
          </p:nvPr>
        </p:nvSpPr>
        <p:spPr>
          <a:xfrm>
            <a:off x="3353843" y="1012121"/>
            <a:ext cx="2436312" cy="2724412"/>
          </a:xfrm>
          <a:prstGeom prst="rect">
            <a:avLst/>
          </a:prstGeom>
          <a:solidFill>
            <a:schemeClr val="bg2"/>
          </a:solidFill>
          <a:ln w="63500">
            <a:noFill/>
            <a:miter lim="800000"/>
          </a:ln>
          <a:effectLst/>
        </p:spPr>
        <p:txBody>
          <a:bodyPr rtlCol="0">
            <a:normAutofit/>
          </a:bodyPr>
          <a:lstStyle>
            <a:lvl1pPr marL="144462" indent="0" algn="ctr">
              <a:buNone/>
              <a:defRPr sz="1200"/>
            </a:lvl1pPr>
          </a:lstStyle>
          <a:p>
            <a:pPr lvl="0"/>
            <a:r>
              <a:rPr lang="nb-NO" noProof="0"/>
              <a:t>Klikk ikonet for å legge til et bilde</a:t>
            </a:r>
            <a:endParaRPr lang="en-GB" noProof="0" dirty="0"/>
          </a:p>
        </p:txBody>
      </p:sp>
      <p:sp>
        <p:nvSpPr>
          <p:cNvPr id="23" name="Plassholder for bilde 9"/>
          <p:cNvSpPr>
            <a:spLocks noGrp="1"/>
          </p:cNvSpPr>
          <p:nvPr>
            <p:ph type="pic" sz="quarter" idx="18"/>
          </p:nvPr>
        </p:nvSpPr>
        <p:spPr>
          <a:xfrm>
            <a:off x="6070667" y="1012121"/>
            <a:ext cx="2436312" cy="2724412"/>
          </a:xfrm>
          <a:prstGeom prst="rect">
            <a:avLst/>
          </a:prstGeom>
          <a:solidFill>
            <a:schemeClr val="bg2"/>
          </a:solidFill>
          <a:ln w="63500">
            <a:noFill/>
            <a:miter lim="800000"/>
          </a:ln>
          <a:effectLst/>
        </p:spPr>
        <p:txBody>
          <a:bodyPr rtlCol="0">
            <a:normAutofit/>
          </a:bodyPr>
          <a:lstStyle>
            <a:lvl1pPr marL="144462" indent="0" algn="ctr">
              <a:buNone/>
              <a:defRPr sz="1200"/>
            </a:lvl1pPr>
          </a:lstStyle>
          <a:p>
            <a:pPr lvl="0"/>
            <a:r>
              <a:rPr lang="nb-NO" noProof="0"/>
              <a:t>Klikk ikonet for å legge til et bilde</a:t>
            </a:r>
            <a:endParaRPr lang="en-GB" noProof="0" dirty="0"/>
          </a:p>
        </p:txBody>
      </p:sp>
      <p:sp>
        <p:nvSpPr>
          <p:cNvPr id="24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3292779" y="3854590"/>
            <a:ext cx="2497377" cy="1635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5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6023453" y="3854590"/>
            <a:ext cx="2497377" cy="1635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7325218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resseklipp (h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3287713" y="949325"/>
            <a:ext cx="2568575" cy="2849563"/>
          </a:xfrm>
          <a:prstGeom prst="rect">
            <a:avLst/>
          </a:prstGeom>
          <a:solidFill>
            <a:schemeClr val="bg1"/>
          </a:solidFill>
          <a:ln w="381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07"/>
          </a:p>
        </p:txBody>
      </p:sp>
      <p:sp>
        <p:nvSpPr>
          <p:cNvPr id="9" name="Rektangel 8"/>
          <p:cNvSpPr/>
          <p:nvPr/>
        </p:nvSpPr>
        <p:spPr>
          <a:xfrm>
            <a:off x="6005513" y="949325"/>
            <a:ext cx="2566987" cy="2849563"/>
          </a:xfrm>
          <a:prstGeom prst="rect">
            <a:avLst/>
          </a:prstGeom>
          <a:solidFill>
            <a:schemeClr val="bg1"/>
          </a:solidFill>
          <a:ln w="381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07"/>
          </a:p>
        </p:txBody>
      </p:sp>
      <p:sp>
        <p:nvSpPr>
          <p:cNvPr id="11" name="Rektangel 10"/>
          <p:cNvSpPr/>
          <p:nvPr/>
        </p:nvSpPr>
        <p:spPr>
          <a:xfrm>
            <a:off x="571500" y="949325"/>
            <a:ext cx="2566988" cy="2849563"/>
          </a:xfrm>
          <a:prstGeom prst="rect">
            <a:avLst/>
          </a:prstGeom>
          <a:solidFill>
            <a:schemeClr val="bg1"/>
          </a:solidFill>
          <a:ln w="381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07"/>
          </a:p>
        </p:txBody>
      </p:sp>
      <p:pic>
        <p:nvPicPr>
          <p:cNvPr id="13" name="Bild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763" y="206375"/>
            <a:ext cx="105092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lassholder for bilde 9"/>
          <p:cNvSpPr>
            <a:spLocks noGrp="1"/>
          </p:cNvSpPr>
          <p:nvPr>
            <p:ph type="pic" sz="quarter" idx="13"/>
          </p:nvPr>
        </p:nvSpPr>
        <p:spPr>
          <a:xfrm>
            <a:off x="637020" y="1012121"/>
            <a:ext cx="2436312" cy="2724412"/>
          </a:xfrm>
          <a:prstGeom prst="rect">
            <a:avLst/>
          </a:prstGeom>
          <a:solidFill>
            <a:schemeClr val="bg2"/>
          </a:solidFill>
          <a:ln w="63500">
            <a:noFill/>
            <a:miter lim="800000"/>
          </a:ln>
          <a:effectLst/>
        </p:spPr>
        <p:txBody>
          <a:bodyPr rtlCol="0">
            <a:normAutofit/>
          </a:bodyPr>
          <a:lstStyle>
            <a:lvl1pPr marL="144462" indent="0">
              <a:buNone/>
              <a:defRPr sz="1200"/>
            </a:lvl1pPr>
          </a:lstStyle>
          <a:p>
            <a:pPr lvl="0"/>
            <a:r>
              <a:rPr lang="nb-NO" noProof="0"/>
              <a:t>Klikk ikonet for å legge til et bilde</a:t>
            </a:r>
            <a:endParaRPr lang="en-GB" noProof="0" dirty="0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4"/>
          </p:nvPr>
        </p:nvSpPr>
        <p:spPr>
          <a:xfrm>
            <a:off x="571500" y="3854590"/>
            <a:ext cx="2497377" cy="1635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2" name="Plassholder for bilde 9"/>
          <p:cNvSpPr>
            <a:spLocks noGrp="1"/>
          </p:cNvSpPr>
          <p:nvPr>
            <p:ph type="pic" sz="quarter" idx="17"/>
          </p:nvPr>
        </p:nvSpPr>
        <p:spPr>
          <a:xfrm>
            <a:off x="3353843" y="1012121"/>
            <a:ext cx="2436312" cy="2724412"/>
          </a:xfrm>
          <a:prstGeom prst="rect">
            <a:avLst/>
          </a:prstGeom>
          <a:solidFill>
            <a:schemeClr val="bg2"/>
          </a:solidFill>
          <a:ln w="63500">
            <a:noFill/>
            <a:miter lim="800000"/>
          </a:ln>
          <a:effectLst/>
        </p:spPr>
        <p:txBody>
          <a:bodyPr rtlCol="0">
            <a:normAutofit/>
          </a:bodyPr>
          <a:lstStyle>
            <a:lvl1pPr marL="144462" indent="0">
              <a:buNone/>
              <a:defRPr sz="1200"/>
            </a:lvl1pPr>
          </a:lstStyle>
          <a:p>
            <a:pPr lvl="0"/>
            <a:r>
              <a:rPr lang="nb-NO" noProof="0"/>
              <a:t>Klikk ikonet for å legge til et bilde</a:t>
            </a:r>
            <a:endParaRPr lang="en-GB" noProof="0" dirty="0"/>
          </a:p>
        </p:txBody>
      </p:sp>
      <p:sp>
        <p:nvSpPr>
          <p:cNvPr id="23" name="Plassholder for bilde 9"/>
          <p:cNvSpPr>
            <a:spLocks noGrp="1"/>
          </p:cNvSpPr>
          <p:nvPr>
            <p:ph type="pic" sz="quarter" idx="18"/>
          </p:nvPr>
        </p:nvSpPr>
        <p:spPr>
          <a:xfrm>
            <a:off x="6070667" y="1012121"/>
            <a:ext cx="2436312" cy="2724412"/>
          </a:xfrm>
          <a:prstGeom prst="rect">
            <a:avLst/>
          </a:prstGeom>
          <a:solidFill>
            <a:schemeClr val="bg2"/>
          </a:solidFill>
          <a:ln w="63500">
            <a:noFill/>
            <a:miter lim="800000"/>
          </a:ln>
          <a:effectLst/>
        </p:spPr>
        <p:txBody>
          <a:bodyPr rtlCol="0">
            <a:normAutofit/>
          </a:bodyPr>
          <a:lstStyle>
            <a:lvl1pPr marL="144462" indent="0">
              <a:buNone/>
              <a:defRPr sz="1200"/>
            </a:lvl1pPr>
          </a:lstStyle>
          <a:p>
            <a:pPr lvl="0"/>
            <a:r>
              <a:rPr lang="nb-NO" noProof="0"/>
              <a:t>Klikk ikonet for å legge til et bilde</a:t>
            </a:r>
            <a:endParaRPr lang="en-GB" noProof="0" dirty="0"/>
          </a:p>
        </p:txBody>
      </p:sp>
      <p:sp>
        <p:nvSpPr>
          <p:cNvPr id="24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3285522" y="3854590"/>
            <a:ext cx="2497377" cy="1635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5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6001682" y="3854590"/>
            <a:ext cx="2497377" cy="1635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1052783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0 presseklipp (so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ktangel 21"/>
          <p:cNvSpPr/>
          <p:nvPr/>
        </p:nvSpPr>
        <p:spPr>
          <a:xfrm>
            <a:off x="571500" y="949325"/>
            <a:ext cx="1501775" cy="1539875"/>
          </a:xfrm>
          <a:prstGeom prst="rect">
            <a:avLst/>
          </a:prstGeom>
          <a:solidFill>
            <a:schemeClr val="bg1"/>
          </a:solidFill>
          <a:ln w="381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07"/>
          </a:p>
        </p:txBody>
      </p:sp>
      <p:sp>
        <p:nvSpPr>
          <p:cNvPr id="24" name="Rektangel 23"/>
          <p:cNvSpPr/>
          <p:nvPr/>
        </p:nvSpPr>
        <p:spPr>
          <a:xfrm>
            <a:off x="2197100" y="949325"/>
            <a:ext cx="1500188" cy="1539875"/>
          </a:xfrm>
          <a:prstGeom prst="rect">
            <a:avLst/>
          </a:prstGeom>
          <a:solidFill>
            <a:schemeClr val="bg1"/>
          </a:solidFill>
          <a:ln w="381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07"/>
          </a:p>
        </p:txBody>
      </p:sp>
      <p:sp>
        <p:nvSpPr>
          <p:cNvPr id="25" name="Rektangel 24"/>
          <p:cNvSpPr/>
          <p:nvPr/>
        </p:nvSpPr>
        <p:spPr>
          <a:xfrm>
            <a:off x="3821113" y="949325"/>
            <a:ext cx="1501775" cy="1539875"/>
          </a:xfrm>
          <a:prstGeom prst="rect">
            <a:avLst/>
          </a:prstGeom>
          <a:solidFill>
            <a:schemeClr val="bg1"/>
          </a:solidFill>
          <a:ln w="381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07"/>
          </a:p>
        </p:txBody>
      </p:sp>
      <p:sp>
        <p:nvSpPr>
          <p:cNvPr id="26" name="Rektangel 25"/>
          <p:cNvSpPr/>
          <p:nvPr/>
        </p:nvSpPr>
        <p:spPr>
          <a:xfrm>
            <a:off x="5446713" y="949325"/>
            <a:ext cx="1500187" cy="1539875"/>
          </a:xfrm>
          <a:prstGeom prst="rect">
            <a:avLst/>
          </a:prstGeom>
          <a:solidFill>
            <a:schemeClr val="bg1"/>
          </a:solidFill>
          <a:ln w="381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07"/>
          </a:p>
        </p:txBody>
      </p:sp>
      <p:sp>
        <p:nvSpPr>
          <p:cNvPr id="27" name="Rektangel 26"/>
          <p:cNvSpPr/>
          <p:nvPr/>
        </p:nvSpPr>
        <p:spPr>
          <a:xfrm>
            <a:off x="7070725" y="949325"/>
            <a:ext cx="1501775" cy="1539875"/>
          </a:xfrm>
          <a:prstGeom prst="rect">
            <a:avLst/>
          </a:prstGeom>
          <a:solidFill>
            <a:schemeClr val="bg1"/>
          </a:solidFill>
          <a:ln w="381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07"/>
          </a:p>
        </p:txBody>
      </p:sp>
      <p:sp>
        <p:nvSpPr>
          <p:cNvPr id="28" name="Rektangel 27"/>
          <p:cNvSpPr/>
          <p:nvPr/>
        </p:nvSpPr>
        <p:spPr>
          <a:xfrm>
            <a:off x="571500" y="2922588"/>
            <a:ext cx="1501775" cy="1539875"/>
          </a:xfrm>
          <a:prstGeom prst="rect">
            <a:avLst/>
          </a:prstGeom>
          <a:solidFill>
            <a:schemeClr val="bg1"/>
          </a:solidFill>
          <a:ln w="381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07"/>
          </a:p>
        </p:txBody>
      </p:sp>
      <p:sp>
        <p:nvSpPr>
          <p:cNvPr id="29" name="Rektangel 28"/>
          <p:cNvSpPr/>
          <p:nvPr/>
        </p:nvSpPr>
        <p:spPr>
          <a:xfrm>
            <a:off x="2197100" y="2922588"/>
            <a:ext cx="1500188" cy="1539875"/>
          </a:xfrm>
          <a:prstGeom prst="rect">
            <a:avLst/>
          </a:prstGeom>
          <a:solidFill>
            <a:schemeClr val="bg1"/>
          </a:solidFill>
          <a:ln w="381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07"/>
          </a:p>
        </p:txBody>
      </p:sp>
      <p:sp>
        <p:nvSpPr>
          <p:cNvPr id="30" name="Rektangel 29"/>
          <p:cNvSpPr/>
          <p:nvPr/>
        </p:nvSpPr>
        <p:spPr>
          <a:xfrm>
            <a:off x="3821113" y="2922588"/>
            <a:ext cx="1501775" cy="1539875"/>
          </a:xfrm>
          <a:prstGeom prst="rect">
            <a:avLst/>
          </a:prstGeom>
          <a:solidFill>
            <a:schemeClr val="bg1"/>
          </a:solidFill>
          <a:ln w="381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07"/>
          </a:p>
        </p:txBody>
      </p:sp>
      <p:sp>
        <p:nvSpPr>
          <p:cNvPr id="31" name="Rektangel 30"/>
          <p:cNvSpPr/>
          <p:nvPr/>
        </p:nvSpPr>
        <p:spPr>
          <a:xfrm>
            <a:off x="5446713" y="2922588"/>
            <a:ext cx="1500187" cy="1539875"/>
          </a:xfrm>
          <a:prstGeom prst="rect">
            <a:avLst/>
          </a:prstGeom>
          <a:solidFill>
            <a:schemeClr val="bg1"/>
          </a:solidFill>
          <a:ln w="381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07"/>
          </a:p>
        </p:txBody>
      </p:sp>
      <p:sp>
        <p:nvSpPr>
          <p:cNvPr id="32" name="Rektangel 31"/>
          <p:cNvSpPr/>
          <p:nvPr/>
        </p:nvSpPr>
        <p:spPr>
          <a:xfrm>
            <a:off x="7070725" y="2922588"/>
            <a:ext cx="1501775" cy="1539875"/>
          </a:xfrm>
          <a:prstGeom prst="rect">
            <a:avLst/>
          </a:prstGeom>
          <a:solidFill>
            <a:schemeClr val="bg1"/>
          </a:solidFill>
          <a:ln w="381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07"/>
          </a:p>
        </p:txBody>
      </p:sp>
      <p:pic>
        <p:nvPicPr>
          <p:cNvPr id="37" name="Bilde 1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763" y="206375"/>
            <a:ext cx="105092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Plassholder for bilde 9"/>
          <p:cNvSpPr>
            <a:spLocks noGrp="1"/>
          </p:cNvSpPr>
          <p:nvPr>
            <p:ph type="pic" sz="quarter" idx="18"/>
          </p:nvPr>
        </p:nvSpPr>
        <p:spPr>
          <a:xfrm>
            <a:off x="7128187" y="1002082"/>
            <a:ext cx="1387256" cy="1436319"/>
          </a:xfrm>
          <a:prstGeom prst="rect">
            <a:avLst/>
          </a:prstGeom>
          <a:solidFill>
            <a:schemeClr val="bg2"/>
          </a:solidFill>
          <a:ln w="57150">
            <a:noFill/>
            <a:miter lim="800000"/>
          </a:ln>
          <a:effectLst/>
        </p:spPr>
        <p:txBody>
          <a:bodyPr rtlCol="0">
            <a:normAutofit/>
          </a:bodyPr>
          <a:lstStyle>
            <a:lvl1pPr marL="144462" indent="0">
              <a:buNone/>
              <a:defRPr sz="1200"/>
            </a:lvl1pPr>
          </a:lstStyle>
          <a:p>
            <a:pPr lvl="0"/>
            <a:r>
              <a:rPr lang="nb-NO" noProof="0"/>
              <a:t>Klikk ikonet for å legge til et bilde</a:t>
            </a:r>
            <a:endParaRPr lang="en-GB" noProof="0" dirty="0"/>
          </a:p>
        </p:txBody>
      </p:sp>
      <p:sp>
        <p:nvSpPr>
          <p:cNvPr id="14" name="Plassholder for bilde 9"/>
          <p:cNvSpPr>
            <a:spLocks noGrp="1"/>
          </p:cNvSpPr>
          <p:nvPr>
            <p:ph type="pic" sz="quarter" idx="21"/>
          </p:nvPr>
        </p:nvSpPr>
        <p:spPr>
          <a:xfrm>
            <a:off x="5503280" y="1002082"/>
            <a:ext cx="1387256" cy="1436319"/>
          </a:xfrm>
          <a:prstGeom prst="rect">
            <a:avLst/>
          </a:prstGeom>
          <a:solidFill>
            <a:schemeClr val="bg2"/>
          </a:solidFill>
          <a:ln w="57150">
            <a:noFill/>
            <a:miter lim="800000"/>
          </a:ln>
          <a:effectLst/>
        </p:spPr>
        <p:txBody>
          <a:bodyPr rtlCol="0">
            <a:normAutofit/>
          </a:bodyPr>
          <a:lstStyle>
            <a:lvl1pPr marL="144462" indent="0">
              <a:buNone/>
              <a:defRPr sz="1200"/>
            </a:lvl1pPr>
          </a:lstStyle>
          <a:p>
            <a:pPr lvl="0"/>
            <a:r>
              <a:rPr lang="nb-NO" noProof="0"/>
              <a:t>Klikk ikonet for å legge til et bilde</a:t>
            </a:r>
            <a:endParaRPr lang="en-GB" noProof="0" dirty="0"/>
          </a:p>
        </p:txBody>
      </p:sp>
      <p:sp>
        <p:nvSpPr>
          <p:cNvPr id="15" name="Plassholder for bilde 9"/>
          <p:cNvSpPr>
            <a:spLocks noGrp="1"/>
          </p:cNvSpPr>
          <p:nvPr>
            <p:ph type="pic" sz="quarter" idx="22"/>
          </p:nvPr>
        </p:nvSpPr>
        <p:spPr>
          <a:xfrm>
            <a:off x="3878372" y="1002082"/>
            <a:ext cx="1387256" cy="1436319"/>
          </a:xfrm>
          <a:prstGeom prst="rect">
            <a:avLst/>
          </a:prstGeom>
          <a:solidFill>
            <a:schemeClr val="bg2"/>
          </a:solidFill>
          <a:ln w="57150">
            <a:noFill/>
            <a:miter lim="800000"/>
          </a:ln>
          <a:effectLst/>
        </p:spPr>
        <p:txBody>
          <a:bodyPr rtlCol="0">
            <a:normAutofit/>
          </a:bodyPr>
          <a:lstStyle>
            <a:lvl1pPr marL="144462" indent="0">
              <a:buNone/>
              <a:defRPr sz="1200"/>
            </a:lvl1pPr>
          </a:lstStyle>
          <a:p>
            <a:pPr lvl="0"/>
            <a:r>
              <a:rPr lang="nb-NO" noProof="0"/>
              <a:t>Klikk ikonet for å legge til et bilde</a:t>
            </a:r>
            <a:endParaRPr lang="en-GB" noProof="0" dirty="0"/>
          </a:p>
        </p:txBody>
      </p:sp>
      <p:sp>
        <p:nvSpPr>
          <p:cNvPr id="16" name="Plassholder for bilde 9"/>
          <p:cNvSpPr>
            <a:spLocks noGrp="1"/>
          </p:cNvSpPr>
          <p:nvPr>
            <p:ph type="pic" sz="quarter" idx="23"/>
          </p:nvPr>
        </p:nvSpPr>
        <p:spPr>
          <a:xfrm>
            <a:off x="2253464" y="1002082"/>
            <a:ext cx="1387256" cy="1436319"/>
          </a:xfrm>
          <a:prstGeom prst="rect">
            <a:avLst/>
          </a:prstGeom>
          <a:solidFill>
            <a:schemeClr val="bg2"/>
          </a:solidFill>
          <a:ln w="57150">
            <a:noFill/>
            <a:miter lim="800000"/>
          </a:ln>
          <a:effectLst/>
        </p:spPr>
        <p:txBody>
          <a:bodyPr rtlCol="0">
            <a:normAutofit/>
          </a:bodyPr>
          <a:lstStyle>
            <a:lvl1pPr marL="144462" indent="0">
              <a:buNone/>
              <a:defRPr sz="1200"/>
            </a:lvl1pPr>
          </a:lstStyle>
          <a:p>
            <a:pPr lvl="0"/>
            <a:r>
              <a:rPr lang="nb-NO" noProof="0"/>
              <a:t>Klikk ikonet for å legge til et bilde</a:t>
            </a:r>
            <a:endParaRPr lang="en-GB" noProof="0" dirty="0"/>
          </a:p>
        </p:txBody>
      </p:sp>
      <p:sp>
        <p:nvSpPr>
          <p:cNvPr id="17" name="Plassholder for bilde 9"/>
          <p:cNvSpPr>
            <a:spLocks noGrp="1"/>
          </p:cNvSpPr>
          <p:nvPr>
            <p:ph type="pic" sz="quarter" idx="24"/>
          </p:nvPr>
        </p:nvSpPr>
        <p:spPr>
          <a:xfrm>
            <a:off x="628556" y="1000911"/>
            <a:ext cx="1387256" cy="1436319"/>
          </a:xfrm>
          <a:prstGeom prst="rect">
            <a:avLst/>
          </a:prstGeom>
          <a:solidFill>
            <a:schemeClr val="bg2"/>
          </a:solidFill>
          <a:ln w="57150">
            <a:noFill/>
            <a:miter lim="800000"/>
          </a:ln>
          <a:effectLst/>
        </p:spPr>
        <p:txBody>
          <a:bodyPr rtlCol="0">
            <a:normAutofit/>
          </a:bodyPr>
          <a:lstStyle>
            <a:lvl1pPr marL="144462" indent="0">
              <a:buNone/>
              <a:defRPr sz="1200"/>
            </a:lvl1pPr>
          </a:lstStyle>
          <a:p>
            <a:pPr lvl="0"/>
            <a:r>
              <a:rPr lang="nb-NO" noProof="0"/>
              <a:t>Klikk ikonet for å legge til et bilde</a:t>
            </a:r>
            <a:endParaRPr lang="en-GB" noProof="0" dirty="0"/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6"/>
          </p:nvPr>
        </p:nvSpPr>
        <p:spPr>
          <a:xfrm>
            <a:off x="564908" y="2529994"/>
            <a:ext cx="1429121" cy="3031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3" name="Plassholder for tekst 11"/>
          <p:cNvSpPr>
            <a:spLocks noGrp="1"/>
          </p:cNvSpPr>
          <p:nvPr>
            <p:ph type="body" sz="quarter" idx="45"/>
          </p:nvPr>
        </p:nvSpPr>
        <p:spPr>
          <a:xfrm>
            <a:off x="2194930" y="2529994"/>
            <a:ext cx="1429121" cy="3031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4" name="Plassholder for tekst 11"/>
          <p:cNvSpPr>
            <a:spLocks noGrp="1"/>
          </p:cNvSpPr>
          <p:nvPr>
            <p:ph type="body" sz="quarter" idx="46"/>
          </p:nvPr>
        </p:nvSpPr>
        <p:spPr>
          <a:xfrm>
            <a:off x="3816057" y="2529994"/>
            <a:ext cx="1429121" cy="3031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5" name="Plassholder for tekst 11"/>
          <p:cNvSpPr>
            <a:spLocks noGrp="1"/>
          </p:cNvSpPr>
          <p:nvPr>
            <p:ph type="body" sz="quarter" idx="47"/>
          </p:nvPr>
        </p:nvSpPr>
        <p:spPr>
          <a:xfrm>
            <a:off x="5442419" y="2529994"/>
            <a:ext cx="1429121" cy="3031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6" name="Plassholder for tekst 11"/>
          <p:cNvSpPr>
            <a:spLocks noGrp="1"/>
          </p:cNvSpPr>
          <p:nvPr>
            <p:ph type="body" sz="quarter" idx="48"/>
          </p:nvPr>
        </p:nvSpPr>
        <p:spPr>
          <a:xfrm>
            <a:off x="7065567" y="2529994"/>
            <a:ext cx="1429121" cy="3031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2" name="Plassholder for tekst 11"/>
          <p:cNvSpPr>
            <a:spLocks noGrp="1"/>
          </p:cNvSpPr>
          <p:nvPr>
            <p:ph type="body" sz="quarter" idx="54"/>
          </p:nvPr>
        </p:nvSpPr>
        <p:spPr>
          <a:xfrm>
            <a:off x="564908" y="4509102"/>
            <a:ext cx="1429121" cy="3031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3" name="Plassholder for tekst 11"/>
          <p:cNvSpPr>
            <a:spLocks noGrp="1"/>
          </p:cNvSpPr>
          <p:nvPr>
            <p:ph type="body" sz="quarter" idx="55"/>
          </p:nvPr>
        </p:nvSpPr>
        <p:spPr>
          <a:xfrm>
            <a:off x="2194930" y="4509102"/>
            <a:ext cx="1429121" cy="3031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4" name="Plassholder for tekst 11"/>
          <p:cNvSpPr>
            <a:spLocks noGrp="1"/>
          </p:cNvSpPr>
          <p:nvPr>
            <p:ph type="body" sz="quarter" idx="56"/>
          </p:nvPr>
        </p:nvSpPr>
        <p:spPr>
          <a:xfrm>
            <a:off x="3816057" y="4509102"/>
            <a:ext cx="1429121" cy="3031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5" name="Plassholder for tekst 11"/>
          <p:cNvSpPr>
            <a:spLocks noGrp="1"/>
          </p:cNvSpPr>
          <p:nvPr>
            <p:ph type="body" sz="quarter" idx="57"/>
          </p:nvPr>
        </p:nvSpPr>
        <p:spPr>
          <a:xfrm>
            <a:off x="5442419" y="4509102"/>
            <a:ext cx="1429121" cy="3031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6" name="Plassholder for tekst 11"/>
          <p:cNvSpPr>
            <a:spLocks noGrp="1"/>
          </p:cNvSpPr>
          <p:nvPr>
            <p:ph type="body" sz="quarter" idx="58"/>
          </p:nvPr>
        </p:nvSpPr>
        <p:spPr>
          <a:xfrm>
            <a:off x="7065567" y="4509102"/>
            <a:ext cx="1429121" cy="3031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9" name="Plassholder for bilde 9"/>
          <p:cNvSpPr>
            <a:spLocks noGrp="1"/>
          </p:cNvSpPr>
          <p:nvPr>
            <p:ph type="pic" sz="quarter" idx="59"/>
          </p:nvPr>
        </p:nvSpPr>
        <p:spPr>
          <a:xfrm>
            <a:off x="7128187" y="2975511"/>
            <a:ext cx="1387256" cy="1436319"/>
          </a:xfrm>
          <a:prstGeom prst="rect">
            <a:avLst/>
          </a:prstGeom>
          <a:solidFill>
            <a:schemeClr val="bg2"/>
          </a:solidFill>
          <a:ln w="57150">
            <a:noFill/>
            <a:miter lim="800000"/>
          </a:ln>
          <a:effectLst/>
        </p:spPr>
        <p:txBody>
          <a:bodyPr rtlCol="0">
            <a:normAutofit/>
          </a:bodyPr>
          <a:lstStyle>
            <a:lvl1pPr marL="144462" indent="0">
              <a:buNone/>
              <a:defRPr sz="1200"/>
            </a:lvl1pPr>
          </a:lstStyle>
          <a:p>
            <a:pPr lvl="0"/>
            <a:r>
              <a:rPr lang="nb-NO" noProof="0"/>
              <a:t>Klikk ikonet for å legge til et bilde</a:t>
            </a:r>
            <a:endParaRPr lang="en-GB" noProof="0" dirty="0"/>
          </a:p>
        </p:txBody>
      </p:sp>
      <p:sp>
        <p:nvSpPr>
          <p:cNvPr id="50" name="Plassholder for bilde 9"/>
          <p:cNvSpPr>
            <a:spLocks noGrp="1"/>
          </p:cNvSpPr>
          <p:nvPr>
            <p:ph type="pic" sz="quarter" idx="60"/>
          </p:nvPr>
        </p:nvSpPr>
        <p:spPr>
          <a:xfrm>
            <a:off x="5503280" y="2975511"/>
            <a:ext cx="1387256" cy="1436319"/>
          </a:xfrm>
          <a:prstGeom prst="rect">
            <a:avLst/>
          </a:prstGeom>
          <a:solidFill>
            <a:schemeClr val="bg2"/>
          </a:solidFill>
          <a:ln w="57150">
            <a:noFill/>
            <a:miter lim="800000"/>
          </a:ln>
          <a:effectLst/>
        </p:spPr>
        <p:txBody>
          <a:bodyPr rtlCol="0">
            <a:normAutofit/>
          </a:bodyPr>
          <a:lstStyle>
            <a:lvl1pPr marL="144462" indent="0">
              <a:buNone/>
              <a:defRPr sz="1200"/>
            </a:lvl1pPr>
          </a:lstStyle>
          <a:p>
            <a:pPr lvl="0"/>
            <a:r>
              <a:rPr lang="nb-NO" noProof="0"/>
              <a:t>Klikk ikonet for å legge til et bilde</a:t>
            </a:r>
            <a:endParaRPr lang="en-GB" noProof="0" dirty="0"/>
          </a:p>
        </p:txBody>
      </p:sp>
      <p:sp>
        <p:nvSpPr>
          <p:cNvPr id="51" name="Plassholder for bilde 9"/>
          <p:cNvSpPr>
            <a:spLocks noGrp="1"/>
          </p:cNvSpPr>
          <p:nvPr>
            <p:ph type="pic" sz="quarter" idx="61"/>
          </p:nvPr>
        </p:nvSpPr>
        <p:spPr>
          <a:xfrm>
            <a:off x="3878372" y="2975511"/>
            <a:ext cx="1387256" cy="1436319"/>
          </a:xfrm>
          <a:prstGeom prst="rect">
            <a:avLst/>
          </a:prstGeom>
          <a:solidFill>
            <a:schemeClr val="bg2"/>
          </a:solidFill>
          <a:ln w="57150">
            <a:noFill/>
            <a:miter lim="800000"/>
          </a:ln>
          <a:effectLst/>
        </p:spPr>
        <p:txBody>
          <a:bodyPr rtlCol="0">
            <a:normAutofit/>
          </a:bodyPr>
          <a:lstStyle>
            <a:lvl1pPr marL="144462" indent="0">
              <a:buNone/>
              <a:defRPr sz="1200"/>
            </a:lvl1pPr>
          </a:lstStyle>
          <a:p>
            <a:pPr lvl="0"/>
            <a:r>
              <a:rPr lang="nb-NO" noProof="0"/>
              <a:t>Klikk ikonet for å legge til et bilde</a:t>
            </a:r>
            <a:endParaRPr lang="en-GB" noProof="0" dirty="0"/>
          </a:p>
        </p:txBody>
      </p:sp>
      <p:sp>
        <p:nvSpPr>
          <p:cNvPr id="52" name="Plassholder for bilde 9"/>
          <p:cNvSpPr>
            <a:spLocks noGrp="1"/>
          </p:cNvSpPr>
          <p:nvPr>
            <p:ph type="pic" sz="quarter" idx="62"/>
          </p:nvPr>
        </p:nvSpPr>
        <p:spPr>
          <a:xfrm>
            <a:off x="2253464" y="2975511"/>
            <a:ext cx="1387256" cy="1436319"/>
          </a:xfrm>
          <a:prstGeom prst="rect">
            <a:avLst/>
          </a:prstGeom>
          <a:solidFill>
            <a:schemeClr val="bg2"/>
          </a:solidFill>
          <a:ln w="57150">
            <a:noFill/>
            <a:miter lim="800000"/>
          </a:ln>
          <a:effectLst/>
        </p:spPr>
        <p:txBody>
          <a:bodyPr rtlCol="0">
            <a:normAutofit/>
          </a:bodyPr>
          <a:lstStyle>
            <a:lvl1pPr marL="144462" indent="0">
              <a:buNone/>
              <a:defRPr sz="1200"/>
            </a:lvl1pPr>
          </a:lstStyle>
          <a:p>
            <a:pPr lvl="0"/>
            <a:r>
              <a:rPr lang="nb-NO" noProof="0"/>
              <a:t>Klikk ikonet for å legge til et bilde</a:t>
            </a:r>
            <a:endParaRPr lang="en-GB" noProof="0" dirty="0"/>
          </a:p>
        </p:txBody>
      </p:sp>
      <p:sp>
        <p:nvSpPr>
          <p:cNvPr id="53" name="Plassholder for bilde 9"/>
          <p:cNvSpPr>
            <a:spLocks noGrp="1"/>
          </p:cNvSpPr>
          <p:nvPr>
            <p:ph type="pic" sz="quarter" idx="63"/>
          </p:nvPr>
        </p:nvSpPr>
        <p:spPr>
          <a:xfrm>
            <a:off x="628556" y="2974340"/>
            <a:ext cx="1387256" cy="1436319"/>
          </a:xfrm>
          <a:prstGeom prst="rect">
            <a:avLst/>
          </a:prstGeom>
          <a:solidFill>
            <a:schemeClr val="bg2"/>
          </a:solidFill>
          <a:ln w="57150">
            <a:noFill/>
            <a:miter lim="800000"/>
          </a:ln>
          <a:effectLst/>
        </p:spPr>
        <p:txBody>
          <a:bodyPr rtlCol="0">
            <a:normAutofit/>
          </a:bodyPr>
          <a:lstStyle>
            <a:lvl1pPr marL="144462" indent="0">
              <a:buNone/>
              <a:defRPr sz="1200"/>
            </a:lvl1pPr>
          </a:lstStyle>
          <a:p>
            <a:pPr lvl="0"/>
            <a:r>
              <a:rPr lang="nb-NO" noProof="0"/>
              <a:t>Klikk ikonet for å legge til et bilde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89368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0 presseklipp (mø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ktangel 21"/>
          <p:cNvSpPr/>
          <p:nvPr/>
        </p:nvSpPr>
        <p:spPr>
          <a:xfrm>
            <a:off x="571500" y="949325"/>
            <a:ext cx="1501775" cy="1539875"/>
          </a:xfrm>
          <a:prstGeom prst="rect">
            <a:avLst/>
          </a:prstGeom>
          <a:solidFill>
            <a:schemeClr val="bg1"/>
          </a:solidFill>
          <a:ln w="381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07"/>
          </a:p>
        </p:txBody>
      </p:sp>
      <p:sp>
        <p:nvSpPr>
          <p:cNvPr id="24" name="Rektangel 23"/>
          <p:cNvSpPr/>
          <p:nvPr/>
        </p:nvSpPr>
        <p:spPr>
          <a:xfrm>
            <a:off x="2197100" y="949325"/>
            <a:ext cx="1500188" cy="1539875"/>
          </a:xfrm>
          <a:prstGeom prst="rect">
            <a:avLst/>
          </a:prstGeom>
          <a:solidFill>
            <a:schemeClr val="bg1"/>
          </a:solidFill>
          <a:ln w="381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07"/>
          </a:p>
        </p:txBody>
      </p:sp>
      <p:sp>
        <p:nvSpPr>
          <p:cNvPr id="25" name="Rektangel 24"/>
          <p:cNvSpPr/>
          <p:nvPr/>
        </p:nvSpPr>
        <p:spPr>
          <a:xfrm>
            <a:off x="3821113" y="949325"/>
            <a:ext cx="1501775" cy="1539875"/>
          </a:xfrm>
          <a:prstGeom prst="rect">
            <a:avLst/>
          </a:prstGeom>
          <a:solidFill>
            <a:schemeClr val="bg1"/>
          </a:solidFill>
          <a:ln w="381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07"/>
          </a:p>
        </p:txBody>
      </p:sp>
      <p:sp>
        <p:nvSpPr>
          <p:cNvPr id="26" name="Rektangel 25"/>
          <p:cNvSpPr/>
          <p:nvPr/>
        </p:nvSpPr>
        <p:spPr>
          <a:xfrm>
            <a:off x="5446713" y="949325"/>
            <a:ext cx="1500187" cy="1539875"/>
          </a:xfrm>
          <a:prstGeom prst="rect">
            <a:avLst/>
          </a:prstGeom>
          <a:solidFill>
            <a:schemeClr val="bg1"/>
          </a:solidFill>
          <a:ln w="381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07"/>
          </a:p>
        </p:txBody>
      </p:sp>
      <p:sp>
        <p:nvSpPr>
          <p:cNvPr id="27" name="Rektangel 26"/>
          <p:cNvSpPr/>
          <p:nvPr/>
        </p:nvSpPr>
        <p:spPr>
          <a:xfrm>
            <a:off x="7070725" y="949325"/>
            <a:ext cx="1501775" cy="1539875"/>
          </a:xfrm>
          <a:prstGeom prst="rect">
            <a:avLst/>
          </a:prstGeom>
          <a:solidFill>
            <a:schemeClr val="bg1"/>
          </a:solidFill>
          <a:ln w="381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07"/>
          </a:p>
        </p:txBody>
      </p:sp>
      <p:sp>
        <p:nvSpPr>
          <p:cNvPr id="28" name="Rektangel 27"/>
          <p:cNvSpPr/>
          <p:nvPr/>
        </p:nvSpPr>
        <p:spPr>
          <a:xfrm>
            <a:off x="571500" y="2922588"/>
            <a:ext cx="1501775" cy="1539875"/>
          </a:xfrm>
          <a:prstGeom prst="rect">
            <a:avLst/>
          </a:prstGeom>
          <a:solidFill>
            <a:schemeClr val="bg1"/>
          </a:solidFill>
          <a:ln w="381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07"/>
          </a:p>
        </p:txBody>
      </p:sp>
      <p:sp>
        <p:nvSpPr>
          <p:cNvPr id="29" name="Rektangel 28"/>
          <p:cNvSpPr/>
          <p:nvPr/>
        </p:nvSpPr>
        <p:spPr>
          <a:xfrm>
            <a:off x="2197100" y="2922588"/>
            <a:ext cx="1500188" cy="1539875"/>
          </a:xfrm>
          <a:prstGeom prst="rect">
            <a:avLst/>
          </a:prstGeom>
          <a:solidFill>
            <a:schemeClr val="bg1"/>
          </a:solidFill>
          <a:ln w="381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07"/>
          </a:p>
        </p:txBody>
      </p:sp>
      <p:sp>
        <p:nvSpPr>
          <p:cNvPr id="30" name="Rektangel 29"/>
          <p:cNvSpPr/>
          <p:nvPr/>
        </p:nvSpPr>
        <p:spPr>
          <a:xfrm>
            <a:off x="3821113" y="2922588"/>
            <a:ext cx="1501775" cy="1539875"/>
          </a:xfrm>
          <a:prstGeom prst="rect">
            <a:avLst/>
          </a:prstGeom>
          <a:solidFill>
            <a:schemeClr val="bg1"/>
          </a:solidFill>
          <a:ln w="381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07"/>
          </a:p>
        </p:txBody>
      </p:sp>
      <p:sp>
        <p:nvSpPr>
          <p:cNvPr id="31" name="Rektangel 30"/>
          <p:cNvSpPr/>
          <p:nvPr/>
        </p:nvSpPr>
        <p:spPr>
          <a:xfrm>
            <a:off x="5446713" y="2922588"/>
            <a:ext cx="1500187" cy="1539875"/>
          </a:xfrm>
          <a:prstGeom prst="rect">
            <a:avLst/>
          </a:prstGeom>
          <a:solidFill>
            <a:schemeClr val="bg1"/>
          </a:solidFill>
          <a:ln w="381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07"/>
          </a:p>
        </p:txBody>
      </p:sp>
      <p:sp>
        <p:nvSpPr>
          <p:cNvPr id="32" name="Rektangel 31"/>
          <p:cNvSpPr/>
          <p:nvPr/>
        </p:nvSpPr>
        <p:spPr>
          <a:xfrm>
            <a:off x="7070725" y="2922588"/>
            <a:ext cx="1501775" cy="1539875"/>
          </a:xfrm>
          <a:prstGeom prst="rect">
            <a:avLst/>
          </a:prstGeom>
          <a:solidFill>
            <a:schemeClr val="bg1"/>
          </a:solidFill>
          <a:ln w="381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07"/>
          </a:p>
        </p:txBody>
      </p:sp>
      <p:pic>
        <p:nvPicPr>
          <p:cNvPr id="37" name="Bilde 1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763" y="206375"/>
            <a:ext cx="105092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Plassholder for bilde 9"/>
          <p:cNvSpPr>
            <a:spLocks noGrp="1"/>
          </p:cNvSpPr>
          <p:nvPr>
            <p:ph type="pic" sz="quarter" idx="18"/>
          </p:nvPr>
        </p:nvSpPr>
        <p:spPr>
          <a:xfrm>
            <a:off x="7128187" y="1002082"/>
            <a:ext cx="1387256" cy="1436319"/>
          </a:xfrm>
          <a:prstGeom prst="rect">
            <a:avLst/>
          </a:prstGeom>
          <a:solidFill>
            <a:schemeClr val="bg2"/>
          </a:solidFill>
          <a:ln w="57150">
            <a:noFill/>
            <a:miter lim="800000"/>
          </a:ln>
          <a:effectLst/>
        </p:spPr>
        <p:txBody>
          <a:bodyPr rtlCol="0">
            <a:normAutofit/>
          </a:bodyPr>
          <a:lstStyle>
            <a:lvl1pPr marL="144462" indent="0">
              <a:buNone/>
              <a:defRPr sz="1200"/>
            </a:lvl1pPr>
          </a:lstStyle>
          <a:p>
            <a:pPr lvl="0"/>
            <a:r>
              <a:rPr lang="nb-NO" noProof="0"/>
              <a:t>Klikk ikonet for å legge til et bilde</a:t>
            </a:r>
            <a:endParaRPr lang="en-GB" noProof="0" dirty="0"/>
          </a:p>
        </p:txBody>
      </p:sp>
      <p:sp>
        <p:nvSpPr>
          <p:cNvPr id="14" name="Plassholder for bilde 9"/>
          <p:cNvSpPr>
            <a:spLocks noGrp="1"/>
          </p:cNvSpPr>
          <p:nvPr>
            <p:ph type="pic" sz="quarter" idx="21"/>
          </p:nvPr>
        </p:nvSpPr>
        <p:spPr>
          <a:xfrm>
            <a:off x="5503280" y="1002082"/>
            <a:ext cx="1387256" cy="1436319"/>
          </a:xfrm>
          <a:prstGeom prst="rect">
            <a:avLst/>
          </a:prstGeom>
          <a:solidFill>
            <a:schemeClr val="bg2"/>
          </a:solidFill>
          <a:ln w="57150">
            <a:noFill/>
            <a:miter lim="800000"/>
          </a:ln>
          <a:effectLst/>
        </p:spPr>
        <p:txBody>
          <a:bodyPr rtlCol="0">
            <a:normAutofit/>
          </a:bodyPr>
          <a:lstStyle>
            <a:lvl1pPr marL="144462" indent="0">
              <a:buNone/>
              <a:defRPr sz="1200"/>
            </a:lvl1pPr>
          </a:lstStyle>
          <a:p>
            <a:pPr lvl="0"/>
            <a:r>
              <a:rPr lang="nb-NO" noProof="0"/>
              <a:t>Klikk ikonet for å legge til et bilde</a:t>
            </a:r>
            <a:endParaRPr lang="en-GB" noProof="0" dirty="0"/>
          </a:p>
        </p:txBody>
      </p:sp>
      <p:sp>
        <p:nvSpPr>
          <p:cNvPr id="15" name="Plassholder for bilde 9"/>
          <p:cNvSpPr>
            <a:spLocks noGrp="1"/>
          </p:cNvSpPr>
          <p:nvPr>
            <p:ph type="pic" sz="quarter" idx="22"/>
          </p:nvPr>
        </p:nvSpPr>
        <p:spPr>
          <a:xfrm>
            <a:off x="3878372" y="1002082"/>
            <a:ext cx="1387256" cy="1436319"/>
          </a:xfrm>
          <a:prstGeom prst="rect">
            <a:avLst/>
          </a:prstGeom>
          <a:solidFill>
            <a:schemeClr val="bg2"/>
          </a:solidFill>
          <a:ln w="57150">
            <a:noFill/>
            <a:miter lim="800000"/>
          </a:ln>
          <a:effectLst/>
        </p:spPr>
        <p:txBody>
          <a:bodyPr rtlCol="0">
            <a:normAutofit/>
          </a:bodyPr>
          <a:lstStyle>
            <a:lvl1pPr marL="144462" indent="0">
              <a:buNone/>
              <a:defRPr sz="1200"/>
            </a:lvl1pPr>
          </a:lstStyle>
          <a:p>
            <a:pPr lvl="0"/>
            <a:r>
              <a:rPr lang="nb-NO" noProof="0"/>
              <a:t>Klikk ikonet for å legge til et bilde</a:t>
            </a:r>
            <a:endParaRPr lang="en-GB" noProof="0" dirty="0"/>
          </a:p>
        </p:txBody>
      </p:sp>
      <p:sp>
        <p:nvSpPr>
          <p:cNvPr id="16" name="Plassholder for bilde 9"/>
          <p:cNvSpPr>
            <a:spLocks noGrp="1"/>
          </p:cNvSpPr>
          <p:nvPr>
            <p:ph type="pic" sz="quarter" idx="23"/>
          </p:nvPr>
        </p:nvSpPr>
        <p:spPr>
          <a:xfrm>
            <a:off x="2253464" y="1002082"/>
            <a:ext cx="1387256" cy="1436319"/>
          </a:xfrm>
          <a:prstGeom prst="rect">
            <a:avLst/>
          </a:prstGeom>
          <a:solidFill>
            <a:schemeClr val="bg2"/>
          </a:solidFill>
          <a:ln w="57150">
            <a:noFill/>
            <a:miter lim="800000"/>
          </a:ln>
          <a:effectLst/>
        </p:spPr>
        <p:txBody>
          <a:bodyPr rtlCol="0">
            <a:normAutofit/>
          </a:bodyPr>
          <a:lstStyle>
            <a:lvl1pPr marL="144462" indent="0">
              <a:buNone/>
              <a:defRPr sz="1200"/>
            </a:lvl1pPr>
          </a:lstStyle>
          <a:p>
            <a:pPr lvl="0"/>
            <a:r>
              <a:rPr lang="nb-NO" noProof="0"/>
              <a:t>Klikk ikonet for å legge til et bilde</a:t>
            </a:r>
            <a:endParaRPr lang="en-GB" noProof="0" dirty="0"/>
          </a:p>
        </p:txBody>
      </p:sp>
      <p:sp>
        <p:nvSpPr>
          <p:cNvPr id="17" name="Plassholder for bilde 9"/>
          <p:cNvSpPr>
            <a:spLocks noGrp="1"/>
          </p:cNvSpPr>
          <p:nvPr>
            <p:ph type="pic" sz="quarter" idx="24"/>
          </p:nvPr>
        </p:nvSpPr>
        <p:spPr>
          <a:xfrm>
            <a:off x="628556" y="1000911"/>
            <a:ext cx="1387256" cy="1436319"/>
          </a:xfrm>
          <a:prstGeom prst="rect">
            <a:avLst/>
          </a:prstGeom>
          <a:solidFill>
            <a:schemeClr val="bg2"/>
          </a:solidFill>
          <a:ln w="57150">
            <a:noFill/>
            <a:miter lim="800000"/>
          </a:ln>
          <a:effectLst/>
        </p:spPr>
        <p:txBody>
          <a:bodyPr rtlCol="0">
            <a:normAutofit/>
          </a:bodyPr>
          <a:lstStyle>
            <a:lvl1pPr marL="144462" indent="0">
              <a:buNone/>
              <a:defRPr sz="1200"/>
            </a:lvl1pPr>
          </a:lstStyle>
          <a:p>
            <a:pPr lvl="0"/>
            <a:r>
              <a:rPr lang="nb-NO" noProof="0"/>
              <a:t>Klikk ikonet for å legge til et bilde</a:t>
            </a:r>
            <a:endParaRPr lang="en-GB" noProof="0" dirty="0"/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6"/>
          </p:nvPr>
        </p:nvSpPr>
        <p:spPr>
          <a:xfrm>
            <a:off x="564908" y="2529994"/>
            <a:ext cx="1429121" cy="3031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3" name="Plassholder for tekst 11"/>
          <p:cNvSpPr>
            <a:spLocks noGrp="1"/>
          </p:cNvSpPr>
          <p:nvPr>
            <p:ph type="body" sz="quarter" idx="45"/>
          </p:nvPr>
        </p:nvSpPr>
        <p:spPr>
          <a:xfrm>
            <a:off x="2194930" y="2529994"/>
            <a:ext cx="1429121" cy="3031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4" name="Plassholder for tekst 11"/>
          <p:cNvSpPr>
            <a:spLocks noGrp="1"/>
          </p:cNvSpPr>
          <p:nvPr>
            <p:ph type="body" sz="quarter" idx="46"/>
          </p:nvPr>
        </p:nvSpPr>
        <p:spPr>
          <a:xfrm>
            <a:off x="3816057" y="2529994"/>
            <a:ext cx="1429121" cy="3031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5" name="Plassholder for tekst 11"/>
          <p:cNvSpPr>
            <a:spLocks noGrp="1"/>
          </p:cNvSpPr>
          <p:nvPr>
            <p:ph type="body" sz="quarter" idx="47"/>
          </p:nvPr>
        </p:nvSpPr>
        <p:spPr>
          <a:xfrm>
            <a:off x="5442419" y="2529994"/>
            <a:ext cx="1429121" cy="3031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6" name="Plassholder for tekst 11"/>
          <p:cNvSpPr>
            <a:spLocks noGrp="1"/>
          </p:cNvSpPr>
          <p:nvPr>
            <p:ph type="body" sz="quarter" idx="48"/>
          </p:nvPr>
        </p:nvSpPr>
        <p:spPr>
          <a:xfrm>
            <a:off x="7065567" y="2529994"/>
            <a:ext cx="1429121" cy="3031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2" name="Plassholder for tekst 11"/>
          <p:cNvSpPr>
            <a:spLocks noGrp="1"/>
          </p:cNvSpPr>
          <p:nvPr>
            <p:ph type="body" sz="quarter" idx="54"/>
          </p:nvPr>
        </p:nvSpPr>
        <p:spPr>
          <a:xfrm>
            <a:off x="564908" y="4509102"/>
            <a:ext cx="1429121" cy="3031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3" name="Plassholder for tekst 11"/>
          <p:cNvSpPr>
            <a:spLocks noGrp="1"/>
          </p:cNvSpPr>
          <p:nvPr>
            <p:ph type="body" sz="quarter" idx="55"/>
          </p:nvPr>
        </p:nvSpPr>
        <p:spPr>
          <a:xfrm>
            <a:off x="2194930" y="4509102"/>
            <a:ext cx="1429121" cy="3031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4" name="Plassholder for tekst 11"/>
          <p:cNvSpPr>
            <a:spLocks noGrp="1"/>
          </p:cNvSpPr>
          <p:nvPr>
            <p:ph type="body" sz="quarter" idx="56"/>
          </p:nvPr>
        </p:nvSpPr>
        <p:spPr>
          <a:xfrm>
            <a:off x="3816057" y="4509102"/>
            <a:ext cx="1429121" cy="3031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5" name="Plassholder for tekst 11"/>
          <p:cNvSpPr>
            <a:spLocks noGrp="1"/>
          </p:cNvSpPr>
          <p:nvPr>
            <p:ph type="body" sz="quarter" idx="57"/>
          </p:nvPr>
        </p:nvSpPr>
        <p:spPr>
          <a:xfrm>
            <a:off x="5442419" y="4509102"/>
            <a:ext cx="1429121" cy="3031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6" name="Plassholder for tekst 11"/>
          <p:cNvSpPr>
            <a:spLocks noGrp="1"/>
          </p:cNvSpPr>
          <p:nvPr>
            <p:ph type="body" sz="quarter" idx="58"/>
          </p:nvPr>
        </p:nvSpPr>
        <p:spPr>
          <a:xfrm>
            <a:off x="7065567" y="4509102"/>
            <a:ext cx="1429121" cy="3031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9" name="Plassholder for bilde 9"/>
          <p:cNvSpPr>
            <a:spLocks noGrp="1"/>
          </p:cNvSpPr>
          <p:nvPr>
            <p:ph type="pic" sz="quarter" idx="59"/>
          </p:nvPr>
        </p:nvSpPr>
        <p:spPr>
          <a:xfrm>
            <a:off x="7128187" y="2975511"/>
            <a:ext cx="1387256" cy="1436319"/>
          </a:xfrm>
          <a:prstGeom prst="rect">
            <a:avLst/>
          </a:prstGeom>
          <a:solidFill>
            <a:schemeClr val="bg2"/>
          </a:solidFill>
          <a:ln w="57150">
            <a:noFill/>
            <a:miter lim="800000"/>
          </a:ln>
          <a:effectLst/>
        </p:spPr>
        <p:txBody>
          <a:bodyPr rtlCol="0">
            <a:normAutofit/>
          </a:bodyPr>
          <a:lstStyle>
            <a:lvl1pPr marL="144462" indent="0">
              <a:buNone/>
              <a:defRPr sz="1200"/>
            </a:lvl1pPr>
          </a:lstStyle>
          <a:p>
            <a:pPr lvl="0"/>
            <a:r>
              <a:rPr lang="nb-NO" noProof="0"/>
              <a:t>Klikk ikonet for å legge til et bilde</a:t>
            </a:r>
            <a:endParaRPr lang="en-GB" noProof="0" dirty="0"/>
          </a:p>
        </p:txBody>
      </p:sp>
      <p:sp>
        <p:nvSpPr>
          <p:cNvPr id="50" name="Plassholder for bilde 9"/>
          <p:cNvSpPr>
            <a:spLocks noGrp="1"/>
          </p:cNvSpPr>
          <p:nvPr>
            <p:ph type="pic" sz="quarter" idx="60"/>
          </p:nvPr>
        </p:nvSpPr>
        <p:spPr>
          <a:xfrm>
            <a:off x="5503280" y="2975511"/>
            <a:ext cx="1387256" cy="1436319"/>
          </a:xfrm>
          <a:prstGeom prst="rect">
            <a:avLst/>
          </a:prstGeom>
          <a:solidFill>
            <a:schemeClr val="bg2"/>
          </a:solidFill>
          <a:ln w="57150">
            <a:noFill/>
            <a:miter lim="800000"/>
          </a:ln>
          <a:effectLst/>
        </p:spPr>
        <p:txBody>
          <a:bodyPr rtlCol="0">
            <a:normAutofit/>
          </a:bodyPr>
          <a:lstStyle>
            <a:lvl1pPr marL="144462" indent="0">
              <a:buNone/>
              <a:defRPr sz="1200"/>
            </a:lvl1pPr>
          </a:lstStyle>
          <a:p>
            <a:pPr lvl="0"/>
            <a:r>
              <a:rPr lang="nb-NO" noProof="0"/>
              <a:t>Klikk ikonet for å legge til et bilde</a:t>
            </a:r>
            <a:endParaRPr lang="en-GB" noProof="0" dirty="0"/>
          </a:p>
        </p:txBody>
      </p:sp>
      <p:sp>
        <p:nvSpPr>
          <p:cNvPr id="51" name="Plassholder for bilde 9"/>
          <p:cNvSpPr>
            <a:spLocks noGrp="1"/>
          </p:cNvSpPr>
          <p:nvPr>
            <p:ph type="pic" sz="quarter" idx="61"/>
          </p:nvPr>
        </p:nvSpPr>
        <p:spPr>
          <a:xfrm>
            <a:off x="3878372" y="2975511"/>
            <a:ext cx="1387256" cy="1436319"/>
          </a:xfrm>
          <a:prstGeom prst="rect">
            <a:avLst/>
          </a:prstGeom>
          <a:solidFill>
            <a:schemeClr val="bg2"/>
          </a:solidFill>
          <a:ln w="57150">
            <a:noFill/>
            <a:miter lim="800000"/>
          </a:ln>
          <a:effectLst/>
        </p:spPr>
        <p:txBody>
          <a:bodyPr rtlCol="0">
            <a:normAutofit/>
          </a:bodyPr>
          <a:lstStyle>
            <a:lvl1pPr marL="144462" indent="0">
              <a:buNone/>
              <a:defRPr sz="1200"/>
            </a:lvl1pPr>
          </a:lstStyle>
          <a:p>
            <a:pPr lvl="0"/>
            <a:r>
              <a:rPr lang="nb-NO" noProof="0"/>
              <a:t>Klikk ikonet for å legge til et bilde</a:t>
            </a:r>
            <a:endParaRPr lang="en-GB" noProof="0" dirty="0"/>
          </a:p>
        </p:txBody>
      </p:sp>
      <p:sp>
        <p:nvSpPr>
          <p:cNvPr id="52" name="Plassholder for bilde 9"/>
          <p:cNvSpPr>
            <a:spLocks noGrp="1"/>
          </p:cNvSpPr>
          <p:nvPr>
            <p:ph type="pic" sz="quarter" idx="62"/>
          </p:nvPr>
        </p:nvSpPr>
        <p:spPr>
          <a:xfrm>
            <a:off x="2253464" y="2975511"/>
            <a:ext cx="1387256" cy="1436319"/>
          </a:xfrm>
          <a:prstGeom prst="rect">
            <a:avLst/>
          </a:prstGeom>
          <a:solidFill>
            <a:schemeClr val="bg2"/>
          </a:solidFill>
          <a:ln w="57150">
            <a:noFill/>
            <a:miter lim="800000"/>
          </a:ln>
          <a:effectLst/>
        </p:spPr>
        <p:txBody>
          <a:bodyPr rtlCol="0">
            <a:normAutofit/>
          </a:bodyPr>
          <a:lstStyle>
            <a:lvl1pPr marL="144462" indent="0">
              <a:buNone/>
              <a:defRPr sz="1200"/>
            </a:lvl1pPr>
          </a:lstStyle>
          <a:p>
            <a:pPr lvl="0"/>
            <a:r>
              <a:rPr lang="nb-NO" noProof="0"/>
              <a:t>Klikk ikonet for å legge til et bilde</a:t>
            </a:r>
            <a:endParaRPr lang="en-GB" noProof="0" dirty="0"/>
          </a:p>
        </p:txBody>
      </p:sp>
      <p:sp>
        <p:nvSpPr>
          <p:cNvPr id="53" name="Plassholder for bilde 9"/>
          <p:cNvSpPr>
            <a:spLocks noGrp="1"/>
          </p:cNvSpPr>
          <p:nvPr>
            <p:ph type="pic" sz="quarter" idx="63"/>
          </p:nvPr>
        </p:nvSpPr>
        <p:spPr>
          <a:xfrm>
            <a:off x="628556" y="2974340"/>
            <a:ext cx="1387256" cy="1436319"/>
          </a:xfrm>
          <a:prstGeom prst="rect">
            <a:avLst/>
          </a:prstGeom>
          <a:solidFill>
            <a:schemeClr val="bg2"/>
          </a:solidFill>
          <a:ln w="57150">
            <a:noFill/>
            <a:miter lim="800000"/>
          </a:ln>
          <a:effectLst/>
        </p:spPr>
        <p:txBody>
          <a:bodyPr rtlCol="0">
            <a:normAutofit/>
          </a:bodyPr>
          <a:lstStyle>
            <a:lvl1pPr marL="144462" indent="0">
              <a:buNone/>
              <a:defRPr sz="1200"/>
            </a:lvl1pPr>
          </a:lstStyle>
          <a:p>
            <a:pPr lvl="0"/>
            <a:r>
              <a:rPr lang="nb-NO" noProof="0"/>
              <a:t>Klikk ikonet for å legge til et bilde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593566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0 presseklipp (so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ktangel 21"/>
          <p:cNvSpPr/>
          <p:nvPr/>
        </p:nvSpPr>
        <p:spPr>
          <a:xfrm>
            <a:off x="571500" y="949325"/>
            <a:ext cx="1501775" cy="1539875"/>
          </a:xfrm>
          <a:prstGeom prst="rect">
            <a:avLst/>
          </a:prstGeom>
          <a:solidFill>
            <a:schemeClr val="bg1"/>
          </a:solidFill>
          <a:ln w="381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07"/>
          </a:p>
        </p:txBody>
      </p:sp>
      <p:sp>
        <p:nvSpPr>
          <p:cNvPr id="24" name="Rektangel 23"/>
          <p:cNvSpPr/>
          <p:nvPr/>
        </p:nvSpPr>
        <p:spPr>
          <a:xfrm>
            <a:off x="2197100" y="949325"/>
            <a:ext cx="1500188" cy="1539875"/>
          </a:xfrm>
          <a:prstGeom prst="rect">
            <a:avLst/>
          </a:prstGeom>
          <a:solidFill>
            <a:schemeClr val="bg1"/>
          </a:solidFill>
          <a:ln w="381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07"/>
          </a:p>
        </p:txBody>
      </p:sp>
      <p:sp>
        <p:nvSpPr>
          <p:cNvPr id="25" name="Rektangel 24"/>
          <p:cNvSpPr/>
          <p:nvPr/>
        </p:nvSpPr>
        <p:spPr>
          <a:xfrm>
            <a:off x="3821113" y="949325"/>
            <a:ext cx="1501775" cy="1539875"/>
          </a:xfrm>
          <a:prstGeom prst="rect">
            <a:avLst/>
          </a:prstGeom>
          <a:solidFill>
            <a:schemeClr val="bg1"/>
          </a:solidFill>
          <a:ln w="381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07"/>
          </a:p>
        </p:txBody>
      </p:sp>
      <p:sp>
        <p:nvSpPr>
          <p:cNvPr id="26" name="Rektangel 25"/>
          <p:cNvSpPr/>
          <p:nvPr/>
        </p:nvSpPr>
        <p:spPr>
          <a:xfrm>
            <a:off x="5446713" y="949325"/>
            <a:ext cx="1500187" cy="1539875"/>
          </a:xfrm>
          <a:prstGeom prst="rect">
            <a:avLst/>
          </a:prstGeom>
          <a:solidFill>
            <a:schemeClr val="bg1"/>
          </a:solidFill>
          <a:ln w="381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07"/>
          </a:p>
        </p:txBody>
      </p:sp>
      <p:sp>
        <p:nvSpPr>
          <p:cNvPr id="27" name="Rektangel 26"/>
          <p:cNvSpPr/>
          <p:nvPr/>
        </p:nvSpPr>
        <p:spPr>
          <a:xfrm>
            <a:off x="7070725" y="949325"/>
            <a:ext cx="1501775" cy="1539875"/>
          </a:xfrm>
          <a:prstGeom prst="rect">
            <a:avLst/>
          </a:prstGeom>
          <a:solidFill>
            <a:schemeClr val="bg1"/>
          </a:solidFill>
          <a:ln w="381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07"/>
          </a:p>
        </p:txBody>
      </p:sp>
      <p:sp>
        <p:nvSpPr>
          <p:cNvPr id="28" name="Rektangel 27"/>
          <p:cNvSpPr/>
          <p:nvPr/>
        </p:nvSpPr>
        <p:spPr>
          <a:xfrm>
            <a:off x="571500" y="2922588"/>
            <a:ext cx="1501775" cy="1539875"/>
          </a:xfrm>
          <a:prstGeom prst="rect">
            <a:avLst/>
          </a:prstGeom>
          <a:solidFill>
            <a:schemeClr val="bg1"/>
          </a:solidFill>
          <a:ln w="381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07"/>
          </a:p>
        </p:txBody>
      </p:sp>
      <p:sp>
        <p:nvSpPr>
          <p:cNvPr id="29" name="Rektangel 28"/>
          <p:cNvSpPr/>
          <p:nvPr/>
        </p:nvSpPr>
        <p:spPr>
          <a:xfrm>
            <a:off x="2197100" y="2922588"/>
            <a:ext cx="1500188" cy="1539875"/>
          </a:xfrm>
          <a:prstGeom prst="rect">
            <a:avLst/>
          </a:prstGeom>
          <a:solidFill>
            <a:schemeClr val="bg1"/>
          </a:solidFill>
          <a:ln w="381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07"/>
          </a:p>
        </p:txBody>
      </p:sp>
      <p:sp>
        <p:nvSpPr>
          <p:cNvPr id="30" name="Rektangel 29"/>
          <p:cNvSpPr/>
          <p:nvPr/>
        </p:nvSpPr>
        <p:spPr>
          <a:xfrm>
            <a:off x="3821113" y="2922588"/>
            <a:ext cx="1501775" cy="1539875"/>
          </a:xfrm>
          <a:prstGeom prst="rect">
            <a:avLst/>
          </a:prstGeom>
          <a:solidFill>
            <a:schemeClr val="bg1"/>
          </a:solidFill>
          <a:ln w="381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07"/>
          </a:p>
        </p:txBody>
      </p:sp>
      <p:sp>
        <p:nvSpPr>
          <p:cNvPr id="31" name="Rektangel 30"/>
          <p:cNvSpPr/>
          <p:nvPr/>
        </p:nvSpPr>
        <p:spPr>
          <a:xfrm>
            <a:off x="5446713" y="2922588"/>
            <a:ext cx="1500187" cy="1539875"/>
          </a:xfrm>
          <a:prstGeom prst="rect">
            <a:avLst/>
          </a:prstGeom>
          <a:solidFill>
            <a:schemeClr val="bg1"/>
          </a:solidFill>
          <a:ln w="381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07"/>
          </a:p>
        </p:txBody>
      </p:sp>
      <p:sp>
        <p:nvSpPr>
          <p:cNvPr id="32" name="Rektangel 31"/>
          <p:cNvSpPr/>
          <p:nvPr/>
        </p:nvSpPr>
        <p:spPr>
          <a:xfrm>
            <a:off x="7070725" y="2922588"/>
            <a:ext cx="1501775" cy="1539875"/>
          </a:xfrm>
          <a:prstGeom prst="rect">
            <a:avLst/>
          </a:prstGeom>
          <a:solidFill>
            <a:schemeClr val="bg1"/>
          </a:solidFill>
          <a:ln w="381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07"/>
          </a:p>
        </p:txBody>
      </p:sp>
      <p:pic>
        <p:nvPicPr>
          <p:cNvPr id="37" name="Bilde 1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763" y="206375"/>
            <a:ext cx="105092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Plassholder for bilde 9"/>
          <p:cNvSpPr>
            <a:spLocks noGrp="1"/>
          </p:cNvSpPr>
          <p:nvPr>
            <p:ph type="pic" sz="quarter" idx="18"/>
          </p:nvPr>
        </p:nvSpPr>
        <p:spPr>
          <a:xfrm>
            <a:off x="7128187" y="1002082"/>
            <a:ext cx="1387256" cy="1436319"/>
          </a:xfrm>
          <a:prstGeom prst="rect">
            <a:avLst/>
          </a:prstGeom>
          <a:solidFill>
            <a:schemeClr val="bg2"/>
          </a:solidFill>
          <a:ln w="57150">
            <a:noFill/>
            <a:miter lim="800000"/>
          </a:ln>
          <a:effectLst/>
        </p:spPr>
        <p:txBody>
          <a:bodyPr rtlCol="0">
            <a:normAutofit/>
          </a:bodyPr>
          <a:lstStyle>
            <a:lvl1pPr marL="144462" indent="0">
              <a:buNone/>
              <a:defRPr sz="1200"/>
            </a:lvl1pPr>
          </a:lstStyle>
          <a:p>
            <a:pPr lvl="0"/>
            <a:r>
              <a:rPr lang="nb-NO" noProof="0"/>
              <a:t>Klikk ikonet for å legge til et bilde</a:t>
            </a:r>
            <a:endParaRPr lang="en-GB" noProof="0" dirty="0"/>
          </a:p>
        </p:txBody>
      </p:sp>
      <p:sp>
        <p:nvSpPr>
          <p:cNvPr id="14" name="Plassholder for bilde 9"/>
          <p:cNvSpPr>
            <a:spLocks noGrp="1"/>
          </p:cNvSpPr>
          <p:nvPr>
            <p:ph type="pic" sz="quarter" idx="21"/>
          </p:nvPr>
        </p:nvSpPr>
        <p:spPr>
          <a:xfrm>
            <a:off x="5503280" y="1002082"/>
            <a:ext cx="1387256" cy="1436319"/>
          </a:xfrm>
          <a:prstGeom prst="rect">
            <a:avLst/>
          </a:prstGeom>
          <a:solidFill>
            <a:schemeClr val="bg2"/>
          </a:solidFill>
          <a:ln w="57150">
            <a:noFill/>
            <a:miter lim="800000"/>
          </a:ln>
          <a:effectLst/>
        </p:spPr>
        <p:txBody>
          <a:bodyPr rtlCol="0">
            <a:normAutofit/>
          </a:bodyPr>
          <a:lstStyle>
            <a:lvl1pPr marL="144462" indent="0">
              <a:buNone/>
              <a:defRPr sz="1200"/>
            </a:lvl1pPr>
          </a:lstStyle>
          <a:p>
            <a:pPr lvl="0"/>
            <a:r>
              <a:rPr lang="nb-NO" noProof="0"/>
              <a:t>Klikk ikonet for å legge til et bilde</a:t>
            </a:r>
            <a:endParaRPr lang="en-GB" noProof="0" dirty="0"/>
          </a:p>
        </p:txBody>
      </p:sp>
      <p:sp>
        <p:nvSpPr>
          <p:cNvPr id="15" name="Plassholder for bilde 9"/>
          <p:cNvSpPr>
            <a:spLocks noGrp="1"/>
          </p:cNvSpPr>
          <p:nvPr>
            <p:ph type="pic" sz="quarter" idx="22"/>
          </p:nvPr>
        </p:nvSpPr>
        <p:spPr>
          <a:xfrm>
            <a:off x="3878372" y="1002082"/>
            <a:ext cx="1387256" cy="1436319"/>
          </a:xfrm>
          <a:prstGeom prst="rect">
            <a:avLst/>
          </a:prstGeom>
          <a:solidFill>
            <a:schemeClr val="bg2"/>
          </a:solidFill>
          <a:ln w="57150">
            <a:noFill/>
            <a:miter lim="800000"/>
          </a:ln>
          <a:effectLst/>
        </p:spPr>
        <p:txBody>
          <a:bodyPr rtlCol="0">
            <a:normAutofit/>
          </a:bodyPr>
          <a:lstStyle>
            <a:lvl1pPr marL="144462" indent="0">
              <a:buNone/>
              <a:defRPr sz="1200"/>
            </a:lvl1pPr>
          </a:lstStyle>
          <a:p>
            <a:pPr lvl="0"/>
            <a:r>
              <a:rPr lang="nb-NO" noProof="0"/>
              <a:t>Klikk ikonet for å legge til et bilde</a:t>
            </a:r>
            <a:endParaRPr lang="en-GB" noProof="0" dirty="0"/>
          </a:p>
        </p:txBody>
      </p:sp>
      <p:sp>
        <p:nvSpPr>
          <p:cNvPr id="16" name="Plassholder for bilde 9"/>
          <p:cNvSpPr>
            <a:spLocks noGrp="1"/>
          </p:cNvSpPr>
          <p:nvPr>
            <p:ph type="pic" sz="quarter" idx="23"/>
          </p:nvPr>
        </p:nvSpPr>
        <p:spPr>
          <a:xfrm>
            <a:off x="2253464" y="1002082"/>
            <a:ext cx="1387256" cy="1436319"/>
          </a:xfrm>
          <a:prstGeom prst="rect">
            <a:avLst/>
          </a:prstGeom>
          <a:solidFill>
            <a:schemeClr val="bg2"/>
          </a:solidFill>
          <a:ln w="57150">
            <a:noFill/>
            <a:miter lim="800000"/>
          </a:ln>
          <a:effectLst/>
        </p:spPr>
        <p:txBody>
          <a:bodyPr rtlCol="0">
            <a:normAutofit/>
          </a:bodyPr>
          <a:lstStyle>
            <a:lvl1pPr marL="144462" indent="0">
              <a:buNone/>
              <a:defRPr sz="1200"/>
            </a:lvl1pPr>
          </a:lstStyle>
          <a:p>
            <a:pPr lvl="0"/>
            <a:r>
              <a:rPr lang="nb-NO" noProof="0"/>
              <a:t>Klikk ikonet for å legge til et bilde</a:t>
            </a:r>
            <a:endParaRPr lang="en-GB" noProof="0" dirty="0"/>
          </a:p>
        </p:txBody>
      </p:sp>
      <p:sp>
        <p:nvSpPr>
          <p:cNvPr id="17" name="Plassholder for bilde 9"/>
          <p:cNvSpPr>
            <a:spLocks noGrp="1"/>
          </p:cNvSpPr>
          <p:nvPr>
            <p:ph type="pic" sz="quarter" idx="24"/>
          </p:nvPr>
        </p:nvSpPr>
        <p:spPr>
          <a:xfrm>
            <a:off x="628556" y="1000911"/>
            <a:ext cx="1387256" cy="1436319"/>
          </a:xfrm>
          <a:prstGeom prst="rect">
            <a:avLst/>
          </a:prstGeom>
          <a:solidFill>
            <a:schemeClr val="bg2"/>
          </a:solidFill>
          <a:ln w="57150">
            <a:noFill/>
            <a:miter lim="800000"/>
          </a:ln>
          <a:effectLst/>
        </p:spPr>
        <p:txBody>
          <a:bodyPr rtlCol="0">
            <a:normAutofit/>
          </a:bodyPr>
          <a:lstStyle>
            <a:lvl1pPr marL="144462" indent="0">
              <a:buNone/>
              <a:defRPr sz="1200"/>
            </a:lvl1pPr>
          </a:lstStyle>
          <a:p>
            <a:pPr lvl="0"/>
            <a:r>
              <a:rPr lang="nb-NO" noProof="0"/>
              <a:t>Klikk ikonet for å legge til et bilde</a:t>
            </a:r>
            <a:endParaRPr lang="en-GB" noProof="0" dirty="0"/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6"/>
          </p:nvPr>
        </p:nvSpPr>
        <p:spPr>
          <a:xfrm>
            <a:off x="564908" y="2529994"/>
            <a:ext cx="1429121" cy="3031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3" name="Plassholder for tekst 11"/>
          <p:cNvSpPr>
            <a:spLocks noGrp="1"/>
          </p:cNvSpPr>
          <p:nvPr>
            <p:ph type="body" sz="quarter" idx="45"/>
          </p:nvPr>
        </p:nvSpPr>
        <p:spPr>
          <a:xfrm>
            <a:off x="2194930" y="2529994"/>
            <a:ext cx="1429121" cy="3031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4" name="Plassholder for tekst 11"/>
          <p:cNvSpPr>
            <a:spLocks noGrp="1"/>
          </p:cNvSpPr>
          <p:nvPr>
            <p:ph type="body" sz="quarter" idx="46"/>
          </p:nvPr>
        </p:nvSpPr>
        <p:spPr>
          <a:xfrm>
            <a:off x="3816057" y="2529994"/>
            <a:ext cx="1429121" cy="3031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5" name="Plassholder for tekst 11"/>
          <p:cNvSpPr>
            <a:spLocks noGrp="1"/>
          </p:cNvSpPr>
          <p:nvPr>
            <p:ph type="body" sz="quarter" idx="47"/>
          </p:nvPr>
        </p:nvSpPr>
        <p:spPr>
          <a:xfrm>
            <a:off x="5442419" y="2529994"/>
            <a:ext cx="1429121" cy="3031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6" name="Plassholder for tekst 11"/>
          <p:cNvSpPr>
            <a:spLocks noGrp="1"/>
          </p:cNvSpPr>
          <p:nvPr>
            <p:ph type="body" sz="quarter" idx="48"/>
          </p:nvPr>
        </p:nvSpPr>
        <p:spPr>
          <a:xfrm>
            <a:off x="7065567" y="2529994"/>
            <a:ext cx="1429121" cy="3031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2" name="Plassholder for tekst 11"/>
          <p:cNvSpPr>
            <a:spLocks noGrp="1"/>
          </p:cNvSpPr>
          <p:nvPr>
            <p:ph type="body" sz="quarter" idx="54"/>
          </p:nvPr>
        </p:nvSpPr>
        <p:spPr>
          <a:xfrm>
            <a:off x="564908" y="4509102"/>
            <a:ext cx="1429121" cy="3031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3" name="Plassholder for tekst 11"/>
          <p:cNvSpPr>
            <a:spLocks noGrp="1"/>
          </p:cNvSpPr>
          <p:nvPr>
            <p:ph type="body" sz="quarter" idx="55"/>
          </p:nvPr>
        </p:nvSpPr>
        <p:spPr>
          <a:xfrm>
            <a:off x="2194930" y="4509102"/>
            <a:ext cx="1429121" cy="3031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4" name="Plassholder for tekst 11"/>
          <p:cNvSpPr>
            <a:spLocks noGrp="1"/>
          </p:cNvSpPr>
          <p:nvPr>
            <p:ph type="body" sz="quarter" idx="56"/>
          </p:nvPr>
        </p:nvSpPr>
        <p:spPr>
          <a:xfrm>
            <a:off x="3816057" y="4509102"/>
            <a:ext cx="1429121" cy="3031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5" name="Plassholder for tekst 11"/>
          <p:cNvSpPr>
            <a:spLocks noGrp="1"/>
          </p:cNvSpPr>
          <p:nvPr>
            <p:ph type="body" sz="quarter" idx="57"/>
          </p:nvPr>
        </p:nvSpPr>
        <p:spPr>
          <a:xfrm>
            <a:off x="5442419" y="4509102"/>
            <a:ext cx="1429121" cy="3031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6" name="Plassholder for tekst 11"/>
          <p:cNvSpPr>
            <a:spLocks noGrp="1"/>
          </p:cNvSpPr>
          <p:nvPr>
            <p:ph type="body" sz="quarter" idx="58"/>
          </p:nvPr>
        </p:nvSpPr>
        <p:spPr>
          <a:xfrm>
            <a:off x="7065567" y="4509102"/>
            <a:ext cx="1429121" cy="3031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9" name="Plassholder for bilde 9"/>
          <p:cNvSpPr>
            <a:spLocks noGrp="1"/>
          </p:cNvSpPr>
          <p:nvPr>
            <p:ph type="pic" sz="quarter" idx="59"/>
          </p:nvPr>
        </p:nvSpPr>
        <p:spPr>
          <a:xfrm>
            <a:off x="7128187" y="2975511"/>
            <a:ext cx="1387256" cy="1436319"/>
          </a:xfrm>
          <a:prstGeom prst="rect">
            <a:avLst/>
          </a:prstGeom>
          <a:solidFill>
            <a:schemeClr val="bg2"/>
          </a:solidFill>
          <a:ln w="57150">
            <a:noFill/>
            <a:miter lim="800000"/>
          </a:ln>
          <a:effectLst/>
        </p:spPr>
        <p:txBody>
          <a:bodyPr rtlCol="0">
            <a:normAutofit/>
          </a:bodyPr>
          <a:lstStyle>
            <a:lvl1pPr marL="144462" indent="0">
              <a:buNone/>
              <a:defRPr sz="1200"/>
            </a:lvl1pPr>
          </a:lstStyle>
          <a:p>
            <a:pPr lvl="0"/>
            <a:r>
              <a:rPr lang="nb-NO" noProof="0"/>
              <a:t>Klikk ikonet for å legge til et bilde</a:t>
            </a:r>
            <a:endParaRPr lang="en-GB" noProof="0" dirty="0"/>
          </a:p>
        </p:txBody>
      </p:sp>
      <p:sp>
        <p:nvSpPr>
          <p:cNvPr id="50" name="Plassholder for bilde 9"/>
          <p:cNvSpPr>
            <a:spLocks noGrp="1"/>
          </p:cNvSpPr>
          <p:nvPr>
            <p:ph type="pic" sz="quarter" idx="60"/>
          </p:nvPr>
        </p:nvSpPr>
        <p:spPr>
          <a:xfrm>
            <a:off x="5503280" y="2975511"/>
            <a:ext cx="1387256" cy="1436319"/>
          </a:xfrm>
          <a:prstGeom prst="rect">
            <a:avLst/>
          </a:prstGeom>
          <a:solidFill>
            <a:schemeClr val="bg2"/>
          </a:solidFill>
          <a:ln w="57150">
            <a:noFill/>
            <a:miter lim="800000"/>
          </a:ln>
          <a:effectLst/>
        </p:spPr>
        <p:txBody>
          <a:bodyPr rtlCol="0">
            <a:normAutofit/>
          </a:bodyPr>
          <a:lstStyle>
            <a:lvl1pPr marL="144462" indent="0">
              <a:buNone/>
              <a:defRPr sz="1200"/>
            </a:lvl1pPr>
          </a:lstStyle>
          <a:p>
            <a:pPr lvl="0"/>
            <a:r>
              <a:rPr lang="nb-NO" noProof="0"/>
              <a:t>Klikk ikonet for å legge til et bilde</a:t>
            </a:r>
            <a:endParaRPr lang="en-GB" noProof="0" dirty="0"/>
          </a:p>
        </p:txBody>
      </p:sp>
      <p:sp>
        <p:nvSpPr>
          <p:cNvPr id="51" name="Plassholder for bilde 9"/>
          <p:cNvSpPr>
            <a:spLocks noGrp="1"/>
          </p:cNvSpPr>
          <p:nvPr>
            <p:ph type="pic" sz="quarter" idx="61"/>
          </p:nvPr>
        </p:nvSpPr>
        <p:spPr>
          <a:xfrm>
            <a:off x="3878372" y="2975511"/>
            <a:ext cx="1387256" cy="1436319"/>
          </a:xfrm>
          <a:prstGeom prst="rect">
            <a:avLst/>
          </a:prstGeom>
          <a:solidFill>
            <a:schemeClr val="bg2"/>
          </a:solidFill>
          <a:ln w="57150">
            <a:noFill/>
            <a:miter lim="800000"/>
          </a:ln>
          <a:effectLst/>
        </p:spPr>
        <p:txBody>
          <a:bodyPr rtlCol="0">
            <a:normAutofit/>
          </a:bodyPr>
          <a:lstStyle>
            <a:lvl1pPr marL="144462" indent="0">
              <a:buNone/>
              <a:defRPr sz="1200"/>
            </a:lvl1pPr>
          </a:lstStyle>
          <a:p>
            <a:pPr lvl="0"/>
            <a:r>
              <a:rPr lang="nb-NO" noProof="0"/>
              <a:t>Klikk ikonet for å legge til et bilde</a:t>
            </a:r>
            <a:endParaRPr lang="en-GB" noProof="0" dirty="0"/>
          </a:p>
        </p:txBody>
      </p:sp>
      <p:sp>
        <p:nvSpPr>
          <p:cNvPr id="52" name="Plassholder for bilde 9"/>
          <p:cNvSpPr>
            <a:spLocks noGrp="1"/>
          </p:cNvSpPr>
          <p:nvPr>
            <p:ph type="pic" sz="quarter" idx="62"/>
          </p:nvPr>
        </p:nvSpPr>
        <p:spPr>
          <a:xfrm>
            <a:off x="2253464" y="2975511"/>
            <a:ext cx="1387256" cy="1436319"/>
          </a:xfrm>
          <a:prstGeom prst="rect">
            <a:avLst/>
          </a:prstGeom>
          <a:solidFill>
            <a:schemeClr val="bg2"/>
          </a:solidFill>
          <a:ln w="57150">
            <a:noFill/>
            <a:miter lim="800000"/>
          </a:ln>
          <a:effectLst/>
        </p:spPr>
        <p:txBody>
          <a:bodyPr rtlCol="0">
            <a:normAutofit/>
          </a:bodyPr>
          <a:lstStyle>
            <a:lvl1pPr marL="144462" indent="0">
              <a:buNone/>
              <a:defRPr sz="1200"/>
            </a:lvl1pPr>
          </a:lstStyle>
          <a:p>
            <a:pPr lvl="0"/>
            <a:r>
              <a:rPr lang="nb-NO" noProof="0"/>
              <a:t>Klikk ikonet for å legge til et bilde</a:t>
            </a:r>
            <a:endParaRPr lang="en-GB" noProof="0" dirty="0"/>
          </a:p>
        </p:txBody>
      </p:sp>
      <p:sp>
        <p:nvSpPr>
          <p:cNvPr id="53" name="Plassholder for bilde 9"/>
          <p:cNvSpPr>
            <a:spLocks noGrp="1"/>
          </p:cNvSpPr>
          <p:nvPr>
            <p:ph type="pic" sz="quarter" idx="63"/>
          </p:nvPr>
        </p:nvSpPr>
        <p:spPr>
          <a:xfrm>
            <a:off x="628556" y="2974340"/>
            <a:ext cx="1387256" cy="1436319"/>
          </a:xfrm>
          <a:prstGeom prst="rect">
            <a:avLst/>
          </a:prstGeom>
          <a:solidFill>
            <a:schemeClr val="bg2"/>
          </a:solidFill>
          <a:ln w="57150">
            <a:noFill/>
            <a:miter lim="800000"/>
          </a:ln>
          <a:effectLst/>
        </p:spPr>
        <p:txBody>
          <a:bodyPr rtlCol="0">
            <a:normAutofit/>
          </a:bodyPr>
          <a:lstStyle>
            <a:lvl1pPr marL="144462" indent="0">
              <a:buNone/>
              <a:defRPr sz="1200"/>
            </a:lvl1pPr>
          </a:lstStyle>
          <a:p>
            <a:pPr lvl="0"/>
            <a:r>
              <a:rPr lang="nb-NO" noProof="0"/>
              <a:t>Klikk ikonet for å legge til et bilde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15195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2863"/>
            <a:ext cx="91440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0" y="3370385"/>
            <a:ext cx="9144000" cy="1730470"/>
          </a:xfrm>
          <a:prstGeom prst="rect">
            <a:avLst/>
          </a:prstGeom>
          <a:gradFill>
            <a:gsLst>
              <a:gs pos="100000">
                <a:schemeClr val="tx1">
                  <a:alpha val="57000"/>
                </a:schemeClr>
              </a:gs>
              <a:gs pos="3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9" rIns="91437" bIns="45719" anchor="ctr"/>
          <a:lstStyle/>
          <a:p>
            <a:pPr algn="ctr">
              <a:defRPr/>
            </a:pPr>
            <a:endParaRPr lang="nb-NO" sz="4400" dirty="0"/>
          </a:p>
        </p:txBody>
      </p:sp>
      <p:pic>
        <p:nvPicPr>
          <p:cNvPr id="6" name="Bilde 3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100638"/>
            <a:ext cx="9144000" cy="5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763" y="206375"/>
            <a:ext cx="1050925" cy="290513"/>
          </a:xfrm>
          <a:prstGeom prst="rect">
            <a:avLst/>
          </a:prstGeom>
          <a:effectLst>
            <a:outerShdw blurRad="63500" dir="600000" sx="107000" sy="107000" algn="tl" rotWithShape="0">
              <a:prstClr val="black">
                <a:alpha val="45000"/>
              </a:prstClr>
            </a:outerShdw>
          </a:effectLst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984099" y="3456000"/>
            <a:ext cx="5175802" cy="81189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2485231" y="4381200"/>
            <a:ext cx="4173538" cy="3649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45058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87724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4085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vslutning - spørsmål - takk for m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8"/>
          <p:cNvCxnSpPr>
            <a:cxnSpLocks/>
          </p:cNvCxnSpPr>
          <p:nvPr/>
        </p:nvCxnSpPr>
        <p:spPr>
          <a:xfrm>
            <a:off x="3370263" y="1268413"/>
            <a:ext cx="0" cy="2930525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M:\POL_DIST\Kommunikasjon\Grafisk profil\Logo\ØKOKRIM\Logo_hvit\Okokrim_logo_hvit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2225" y="2389188"/>
            <a:ext cx="17462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Sylinder 7"/>
          <p:cNvSpPr txBox="1"/>
          <p:nvPr/>
        </p:nvSpPr>
        <p:spPr>
          <a:xfrm>
            <a:off x="806450" y="2798763"/>
            <a:ext cx="2339975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nb-NO" sz="79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Verner viktige verdier</a:t>
            </a: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763" y="206375"/>
            <a:ext cx="105092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ssholder for tekst 15"/>
          <p:cNvSpPr>
            <a:spLocks noGrp="1"/>
          </p:cNvSpPr>
          <p:nvPr>
            <p:ph type="body" sz="quarter" idx="14"/>
          </p:nvPr>
        </p:nvSpPr>
        <p:spPr>
          <a:xfrm>
            <a:off x="3745283" y="2193260"/>
            <a:ext cx="4377608" cy="1641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altLang="nb-NO"/>
              <a:t>Klikk for å redigere tekststiler i malen</a:t>
            </a:r>
          </a:p>
        </p:txBody>
      </p:sp>
      <p:sp>
        <p:nvSpPr>
          <p:cNvPr id="7" name="Plassholder for tekst 21"/>
          <p:cNvSpPr>
            <a:spLocks noGrp="1"/>
          </p:cNvSpPr>
          <p:nvPr>
            <p:ph type="body" sz="quarter" idx="15"/>
          </p:nvPr>
        </p:nvSpPr>
        <p:spPr>
          <a:xfrm>
            <a:off x="3745283" y="1778475"/>
            <a:ext cx="4378325" cy="307777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2745890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vslu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8"/>
          <p:cNvCxnSpPr>
            <a:cxnSpLocks/>
          </p:cNvCxnSpPr>
          <p:nvPr/>
        </p:nvCxnSpPr>
        <p:spPr>
          <a:xfrm>
            <a:off x="3370263" y="1268413"/>
            <a:ext cx="0" cy="2930525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5" descr="M:\POL_DIST\Kommunikasjon\Grafisk profil\Logo\ØKOKRIM\Logo_hvit\Okokrim_logo_hvit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2225" y="2389188"/>
            <a:ext cx="17462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\\NASH\LNO012\Dokumenter\Hjernen_20190118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4150" y="552450"/>
            <a:ext cx="4025900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763" y="206375"/>
            <a:ext cx="105092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180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alt.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bild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6675"/>
            <a:ext cx="9144000" cy="516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0" y="3370385"/>
            <a:ext cx="9144000" cy="1730470"/>
          </a:xfrm>
          <a:prstGeom prst="rect">
            <a:avLst/>
          </a:prstGeom>
          <a:gradFill>
            <a:gsLst>
              <a:gs pos="100000">
                <a:schemeClr val="tx1">
                  <a:alpha val="57000"/>
                </a:schemeClr>
              </a:gs>
              <a:gs pos="3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9" rIns="91437" bIns="45719" anchor="ctr"/>
          <a:lstStyle/>
          <a:p>
            <a:pPr algn="ctr">
              <a:defRPr/>
            </a:pPr>
            <a:endParaRPr lang="nb-NO" sz="4400" dirty="0"/>
          </a:p>
        </p:txBody>
      </p:sp>
      <p:pic>
        <p:nvPicPr>
          <p:cNvPr id="6" name="Bilde 3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100638"/>
            <a:ext cx="9144000" cy="5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763" y="206375"/>
            <a:ext cx="1050925" cy="290513"/>
          </a:xfrm>
          <a:prstGeom prst="rect">
            <a:avLst/>
          </a:prstGeom>
          <a:effectLst>
            <a:outerShdw blurRad="63500" dir="600000" sx="107000" sy="107000" algn="tl" rotWithShape="0">
              <a:prstClr val="black">
                <a:alpha val="45000"/>
              </a:prstClr>
            </a:outerShdw>
          </a:effectLst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984099" y="3456110"/>
            <a:ext cx="5175802" cy="81189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2485231" y="4379997"/>
            <a:ext cx="4173538" cy="3649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4110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H:\Dokumenter\Justicia_penger_nettverk_lav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1937"/>
          <a:stretch>
            <a:fillRect/>
          </a:stretch>
        </p:blipFill>
        <p:spPr bwMode="auto">
          <a:xfrm>
            <a:off x="0" y="982663"/>
            <a:ext cx="5673725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ktangel 16"/>
          <p:cNvSpPr/>
          <p:nvPr/>
        </p:nvSpPr>
        <p:spPr>
          <a:xfrm>
            <a:off x="0" y="982663"/>
            <a:ext cx="2836863" cy="37846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82000"/>
                </a:schemeClr>
              </a:gs>
              <a:gs pos="46000">
                <a:schemeClr val="accent1">
                  <a:tint val="44500"/>
                  <a:satMod val="160000"/>
                  <a:alpha val="42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sz="1607"/>
          </a:p>
        </p:txBody>
      </p:sp>
      <p:pic>
        <p:nvPicPr>
          <p:cNvPr id="20" name="Picture 4" descr="H:\Dokumenter\PPT_profilelement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46150"/>
            <a:ext cx="9140825" cy="382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Plassholder for tekst 2"/>
          <p:cNvSpPr>
            <a:spLocks noGrp="1"/>
          </p:cNvSpPr>
          <p:nvPr>
            <p:ph type="body" sz="quarter" idx="13"/>
          </p:nvPr>
        </p:nvSpPr>
        <p:spPr>
          <a:xfrm>
            <a:off x="2723566" y="1967184"/>
            <a:ext cx="669758" cy="324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7" name="Plassholder for tekst 11"/>
          <p:cNvSpPr>
            <a:spLocks noGrp="1"/>
          </p:cNvSpPr>
          <p:nvPr>
            <p:ph type="body" sz="quarter" idx="14"/>
          </p:nvPr>
        </p:nvSpPr>
        <p:spPr>
          <a:xfrm>
            <a:off x="3544163" y="1967184"/>
            <a:ext cx="5091708" cy="324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charset="0"/>
              <a:buNone/>
              <a:defRPr sz="1800" b="0">
                <a:solidFill>
                  <a:schemeClr val="bg1"/>
                </a:solidFill>
              </a:defRPr>
            </a:lvl1pPr>
            <a:lvl2pPr marL="144000" indent="0">
              <a:buNone/>
              <a:defRPr>
                <a:solidFill>
                  <a:schemeClr val="bg1"/>
                </a:solidFill>
              </a:defRPr>
            </a:lvl2pPr>
            <a:lvl3pPr marL="288000" indent="0">
              <a:buNone/>
              <a:defRPr>
                <a:solidFill>
                  <a:schemeClr val="bg1"/>
                </a:solidFill>
              </a:defRPr>
            </a:lvl3pPr>
            <a:lvl4pPr marL="432000" indent="0">
              <a:buNone/>
              <a:defRPr>
                <a:solidFill>
                  <a:schemeClr val="bg1"/>
                </a:solidFill>
              </a:defRPr>
            </a:lvl4pPr>
            <a:lvl5pPr marL="504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  <p:sp>
        <p:nvSpPr>
          <p:cNvPr id="28" name="Plassholder for tekst 2"/>
          <p:cNvSpPr>
            <a:spLocks noGrp="1"/>
          </p:cNvSpPr>
          <p:nvPr>
            <p:ph type="body" sz="quarter" idx="15"/>
          </p:nvPr>
        </p:nvSpPr>
        <p:spPr>
          <a:xfrm>
            <a:off x="2723566" y="1572815"/>
            <a:ext cx="669758" cy="324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9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3544163" y="1572815"/>
            <a:ext cx="5091708" cy="324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charset="0"/>
              <a:buNone/>
              <a:defRPr sz="1800" b="0">
                <a:solidFill>
                  <a:schemeClr val="bg1"/>
                </a:solidFill>
              </a:defRPr>
            </a:lvl1pPr>
            <a:lvl2pPr marL="144000" indent="0">
              <a:buNone/>
              <a:defRPr>
                <a:solidFill>
                  <a:schemeClr val="bg1"/>
                </a:solidFill>
              </a:defRPr>
            </a:lvl2pPr>
            <a:lvl3pPr marL="288000" indent="0">
              <a:buNone/>
              <a:defRPr>
                <a:solidFill>
                  <a:schemeClr val="bg1"/>
                </a:solidFill>
              </a:defRPr>
            </a:lvl3pPr>
            <a:lvl4pPr marL="432000" indent="0">
              <a:buNone/>
              <a:defRPr>
                <a:solidFill>
                  <a:schemeClr val="bg1"/>
                </a:solidFill>
              </a:defRPr>
            </a:lvl4pPr>
            <a:lvl5pPr marL="504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  <p:sp>
        <p:nvSpPr>
          <p:cNvPr id="30" name="Plassholder for tekst 2"/>
          <p:cNvSpPr>
            <a:spLocks noGrp="1"/>
          </p:cNvSpPr>
          <p:nvPr>
            <p:ph type="body" sz="quarter" idx="17"/>
          </p:nvPr>
        </p:nvSpPr>
        <p:spPr>
          <a:xfrm>
            <a:off x="2723566" y="2755922"/>
            <a:ext cx="669758" cy="324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1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3544163" y="2755922"/>
            <a:ext cx="5091708" cy="324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charset="0"/>
              <a:buNone/>
              <a:defRPr sz="1800" b="0">
                <a:solidFill>
                  <a:schemeClr val="bg1"/>
                </a:solidFill>
              </a:defRPr>
            </a:lvl1pPr>
            <a:lvl2pPr marL="144000" indent="0">
              <a:buNone/>
              <a:defRPr>
                <a:solidFill>
                  <a:schemeClr val="bg1"/>
                </a:solidFill>
              </a:defRPr>
            </a:lvl2pPr>
            <a:lvl3pPr marL="288000" indent="0">
              <a:buNone/>
              <a:defRPr>
                <a:solidFill>
                  <a:schemeClr val="bg1"/>
                </a:solidFill>
              </a:defRPr>
            </a:lvl3pPr>
            <a:lvl4pPr marL="432000" indent="0">
              <a:buNone/>
              <a:defRPr>
                <a:solidFill>
                  <a:schemeClr val="bg1"/>
                </a:solidFill>
              </a:defRPr>
            </a:lvl4pPr>
            <a:lvl5pPr marL="504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  <p:sp>
        <p:nvSpPr>
          <p:cNvPr id="32" name="Plassholder for tekst 2"/>
          <p:cNvSpPr>
            <a:spLocks noGrp="1"/>
          </p:cNvSpPr>
          <p:nvPr>
            <p:ph type="body" sz="quarter" idx="19"/>
          </p:nvPr>
        </p:nvSpPr>
        <p:spPr>
          <a:xfrm>
            <a:off x="2723566" y="2361553"/>
            <a:ext cx="669758" cy="324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3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3544163" y="2361553"/>
            <a:ext cx="5091708" cy="324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charset="0"/>
              <a:buNone/>
              <a:defRPr sz="1800" b="0">
                <a:solidFill>
                  <a:schemeClr val="bg1"/>
                </a:solidFill>
              </a:defRPr>
            </a:lvl1pPr>
            <a:lvl2pPr marL="144000" indent="0">
              <a:buNone/>
              <a:defRPr>
                <a:solidFill>
                  <a:schemeClr val="bg1"/>
                </a:solidFill>
              </a:defRPr>
            </a:lvl2pPr>
            <a:lvl3pPr marL="288000" indent="0">
              <a:buNone/>
              <a:defRPr>
                <a:solidFill>
                  <a:schemeClr val="bg1"/>
                </a:solidFill>
              </a:defRPr>
            </a:lvl3pPr>
            <a:lvl4pPr marL="432000" indent="0">
              <a:buNone/>
              <a:defRPr>
                <a:solidFill>
                  <a:schemeClr val="bg1"/>
                </a:solidFill>
              </a:defRPr>
            </a:lvl4pPr>
            <a:lvl5pPr marL="504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  <p:sp>
        <p:nvSpPr>
          <p:cNvPr id="34" name="Plassholder for tekst 2"/>
          <p:cNvSpPr>
            <a:spLocks noGrp="1"/>
          </p:cNvSpPr>
          <p:nvPr>
            <p:ph type="body" sz="quarter" idx="21"/>
          </p:nvPr>
        </p:nvSpPr>
        <p:spPr>
          <a:xfrm>
            <a:off x="2723566" y="3544659"/>
            <a:ext cx="669758" cy="324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5" name="Plassholder for tekst 11"/>
          <p:cNvSpPr>
            <a:spLocks noGrp="1"/>
          </p:cNvSpPr>
          <p:nvPr>
            <p:ph type="body" sz="quarter" idx="22"/>
          </p:nvPr>
        </p:nvSpPr>
        <p:spPr>
          <a:xfrm>
            <a:off x="3544163" y="3544659"/>
            <a:ext cx="5091708" cy="324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charset="0"/>
              <a:buNone/>
              <a:defRPr sz="1800" b="0">
                <a:solidFill>
                  <a:schemeClr val="bg1"/>
                </a:solidFill>
              </a:defRPr>
            </a:lvl1pPr>
            <a:lvl2pPr marL="144000" indent="0">
              <a:buNone/>
              <a:defRPr>
                <a:solidFill>
                  <a:schemeClr val="bg1"/>
                </a:solidFill>
              </a:defRPr>
            </a:lvl2pPr>
            <a:lvl3pPr marL="288000" indent="0">
              <a:buNone/>
              <a:defRPr>
                <a:solidFill>
                  <a:schemeClr val="bg1"/>
                </a:solidFill>
              </a:defRPr>
            </a:lvl3pPr>
            <a:lvl4pPr marL="432000" indent="0">
              <a:buNone/>
              <a:defRPr>
                <a:solidFill>
                  <a:schemeClr val="bg1"/>
                </a:solidFill>
              </a:defRPr>
            </a:lvl4pPr>
            <a:lvl5pPr marL="504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  <p:sp>
        <p:nvSpPr>
          <p:cNvPr id="36" name="Plassholder for tekst 2"/>
          <p:cNvSpPr>
            <a:spLocks noGrp="1"/>
          </p:cNvSpPr>
          <p:nvPr>
            <p:ph type="body" sz="quarter" idx="23"/>
          </p:nvPr>
        </p:nvSpPr>
        <p:spPr>
          <a:xfrm>
            <a:off x="2723566" y="3150291"/>
            <a:ext cx="669758" cy="324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7" name="Plassholder for tekst 11"/>
          <p:cNvSpPr>
            <a:spLocks noGrp="1"/>
          </p:cNvSpPr>
          <p:nvPr>
            <p:ph type="body" sz="quarter" idx="24"/>
          </p:nvPr>
        </p:nvSpPr>
        <p:spPr>
          <a:xfrm>
            <a:off x="3544163" y="3150291"/>
            <a:ext cx="5091708" cy="324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charset="0"/>
              <a:buNone/>
              <a:defRPr sz="1800" b="0">
                <a:solidFill>
                  <a:schemeClr val="bg1"/>
                </a:solidFill>
              </a:defRPr>
            </a:lvl1pPr>
            <a:lvl2pPr marL="144000" indent="0">
              <a:buNone/>
              <a:defRPr>
                <a:solidFill>
                  <a:schemeClr val="bg1"/>
                </a:solidFill>
              </a:defRPr>
            </a:lvl2pPr>
            <a:lvl3pPr marL="288000" indent="0">
              <a:buNone/>
              <a:defRPr>
                <a:solidFill>
                  <a:schemeClr val="bg1"/>
                </a:solidFill>
              </a:defRPr>
            </a:lvl3pPr>
            <a:lvl4pPr marL="432000" indent="0">
              <a:buNone/>
              <a:defRPr>
                <a:solidFill>
                  <a:schemeClr val="bg1"/>
                </a:solidFill>
              </a:defRPr>
            </a:lvl4pPr>
            <a:lvl5pPr marL="504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  <p:sp>
        <p:nvSpPr>
          <p:cNvPr id="18" name="Plassholder for tekst 2"/>
          <p:cNvSpPr>
            <a:spLocks noGrp="1"/>
          </p:cNvSpPr>
          <p:nvPr>
            <p:ph type="body" sz="quarter" idx="25"/>
          </p:nvPr>
        </p:nvSpPr>
        <p:spPr>
          <a:xfrm>
            <a:off x="2723566" y="3939026"/>
            <a:ext cx="669758" cy="324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6"/>
          </p:nvPr>
        </p:nvSpPr>
        <p:spPr>
          <a:xfrm>
            <a:off x="3544163" y="3939026"/>
            <a:ext cx="5091708" cy="324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charset="0"/>
              <a:buNone/>
              <a:defRPr sz="1800" b="0">
                <a:solidFill>
                  <a:schemeClr val="bg1"/>
                </a:solidFill>
              </a:defRPr>
            </a:lvl1pPr>
            <a:lvl2pPr marL="144000" indent="0">
              <a:buNone/>
              <a:defRPr>
                <a:solidFill>
                  <a:schemeClr val="bg1"/>
                </a:solidFill>
              </a:defRPr>
            </a:lvl2pPr>
            <a:lvl3pPr marL="288000" indent="0">
              <a:buNone/>
              <a:defRPr>
                <a:solidFill>
                  <a:schemeClr val="bg1"/>
                </a:solidFill>
              </a:defRPr>
            </a:lvl3pPr>
            <a:lvl4pPr marL="432000" indent="0">
              <a:buNone/>
              <a:defRPr>
                <a:solidFill>
                  <a:schemeClr val="bg1"/>
                </a:solidFill>
              </a:defRPr>
            </a:lvl4pPr>
            <a:lvl5pPr marL="504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025587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ark t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:\Dokumenter\Justicia_penger_nettverk_lav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1937"/>
          <a:stretch>
            <a:fillRect/>
          </a:stretch>
        </p:blipFill>
        <p:spPr bwMode="auto">
          <a:xfrm>
            <a:off x="0" y="982663"/>
            <a:ext cx="5673725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0" y="982663"/>
            <a:ext cx="2836863" cy="37846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82000"/>
                </a:schemeClr>
              </a:gs>
              <a:gs pos="46000">
                <a:schemeClr val="accent1">
                  <a:tint val="44500"/>
                  <a:satMod val="160000"/>
                  <a:alpha val="42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sz="1607"/>
          </a:p>
        </p:txBody>
      </p:sp>
      <p:pic>
        <p:nvPicPr>
          <p:cNvPr id="6" name="Picture 4" descr="H:\Dokumenter\PPT_profilelement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46150"/>
            <a:ext cx="9140825" cy="382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Plassholder for tekst 2"/>
          <p:cNvSpPr>
            <a:spLocks noGrp="1"/>
          </p:cNvSpPr>
          <p:nvPr>
            <p:ph type="body" sz="quarter" idx="13"/>
          </p:nvPr>
        </p:nvSpPr>
        <p:spPr>
          <a:xfrm>
            <a:off x="509453" y="1477572"/>
            <a:ext cx="1292672" cy="10777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4600" b="1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14"/>
          </p:nvPr>
        </p:nvSpPr>
        <p:spPr>
          <a:xfrm>
            <a:off x="2723565" y="1572815"/>
            <a:ext cx="5848935" cy="24965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charset="0"/>
              <a:buNone/>
              <a:defRPr sz="1800" b="0">
                <a:solidFill>
                  <a:schemeClr val="bg1"/>
                </a:solidFill>
              </a:defRPr>
            </a:lvl1pPr>
            <a:lvl2pPr marL="144000" indent="0">
              <a:buNone/>
              <a:defRPr>
                <a:solidFill>
                  <a:schemeClr val="bg1"/>
                </a:solidFill>
              </a:defRPr>
            </a:lvl2pPr>
            <a:lvl3pPr marL="288000" indent="0">
              <a:buNone/>
              <a:defRPr>
                <a:solidFill>
                  <a:schemeClr val="bg1"/>
                </a:solidFill>
              </a:defRPr>
            </a:lvl3pPr>
            <a:lvl4pPr marL="432000" indent="0">
              <a:buNone/>
              <a:defRPr>
                <a:solidFill>
                  <a:schemeClr val="bg1"/>
                </a:solidFill>
              </a:defRPr>
            </a:lvl4pPr>
            <a:lvl5pPr marL="504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360910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(mø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763" y="206375"/>
            <a:ext cx="105092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54400" y="914400"/>
            <a:ext cx="8001000" cy="29084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54400" y="1389600"/>
            <a:ext cx="8001000" cy="32351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4464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Bilde 5"/>
          <p:cNvPicPr>
            <a:picLocks noChangeAspect="1"/>
          </p:cNvPicPr>
          <p:nvPr/>
        </p:nvPicPr>
        <p:blipFill>
          <a:blip r:embed="rId5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763" y="217488"/>
            <a:ext cx="1050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910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3" r:id="rId13"/>
    <p:sldLayoutId id="2147483874" r:id="rId14"/>
    <p:sldLayoutId id="2147483875" r:id="rId15"/>
    <p:sldLayoutId id="2147483876" r:id="rId16"/>
    <p:sldLayoutId id="2147483877" r:id="rId17"/>
    <p:sldLayoutId id="2147483878" r:id="rId18"/>
    <p:sldLayoutId id="2147483879" r:id="rId19"/>
    <p:sldLayoutId id="2147483880" r:id="rId20"/>
    <p:sldLayoutId id="2147483881" r:id="rId21"/>
    <p:sldLayoutId id="2147483882" r:id="rId22"/>
    <p:sldLayoutId id="2147483883" r:id="rId23"/>
    <p:sldLayoutId id="2147483884" r:id="rId24"/>
    <p:sldLayoutId id="2147483885" r:id="rId25"/>
    <p:sldLayoutId id="2147483886" r:id="rId26"/>
    <p:sldLayoutId id="2147483887" r:id="rId27"/>
    <p:sldLayoutId id="2147483888" r:id="rId28"/>
    <p:sldLayoutId id="2147483889" r:id="rId29"/>
    <p:sldLayoutId id="2147483890" r:id="rId30"/>
    <p:sldLayoutId id="2147483891" r:id="rId31"/>
    <p:sldLayoutId id="2147483892" r:id="rId32"/>
    <p:sldLayoutId id="2147483893" r:id="rId33"/>
    <p:sldLayoutId id="2147483894" r:id="rId34"/>
    <p:sldLayoutId id="2147483895" r:id="rId35"/>
    <p:sldLayoutId id="2147483896" r:id="rId36"/>
    <p:sldLayoutId id="2147483897" r:id="rId37"/>
    <p:sldLayoutId id="2147483898" r:id="rId38"/>
    <p:sldLayoutId id="2147483899" r:id="rId39"/>
    <p:sldLayoutId id="2147483859" r:id="rId40"/>
    <p:sldLayoutId id="2147483900" r:id="rId41"/>
    <p:sldLayoutId id="2147483860" r:id="rId42"/>
    <p:sldLayoutId id="2147483901" r:id="rId43"/>
    <p:sldLayoutId id="2147483861" r:id="rId44"/>
    <p:sldLayoutId id="2147483902" r:id="rId45"/>
    <p:sldLayoutId id="2147483903" r:id="rId46"/>
    <p:sldLayoutId id="2147483904" r:id="rId47"/>
    <p:sldLayoutId id="2147483905" r:id="rId48"/>
    <p:sldLayoutId id="2147483906" r:id="rId49"/>
    <p:sldLayoutId id="2147483907" r:id="rId50"/>
    <p:sldLayoutId id="2147483911" r:id="rId51"/>
    <p:sldLayoutId id="2147483908" r:id="rId52"/>
    <p:sldLayoutId id="2147483909" r:id="rId53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17500" indent="-173038" algn="l" rtl="0" eaLnBrk="1" fontAlgn="base" hangingPunct="1">
        <a:spcBef>
          <a:spcPts val="10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1pPr>
      <a:lvl2pPr marL="495300" indent="-169863" algn="l" rtl="0" eaLnBrk="1" fontAlgn="base" hangingPunct="1">
        <a:spcBef>
          <a:spcPts val="500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2pPr>
      <a:lvl3pPr marL="666750" indent="-171450" algn="l" rtl="0" eaLnBrk="1" fontAlgn="base" hangingPunct="1">
        <a:spcBef>
          <a:spcPts val="50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3pPr>
      <a:lvl4pPr marL="846138" indent="-179388" algn="l" rtl="0" eaLnBrk="1" fontAlgn="base" hangingPunct="1">
        <a:spcBef>
          <a:spcPts val="50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4pPr>
      <a:lvl5pPr marL="1006475" indent="-142875" algn="l" rtl="0" eaLnBrk="1" fontAlgn="base" hangingPunct="1">
        <a:spcBef>
          <a:spcPts val="500"/>
        </a:spcBef>
        <a:spcAft>
          <a:spcPct val="0"/>
        </a:spcAft>
        <a:buFont typeface="Arial" charset="0"/>
        <a:buChar char="•"/>
        <a:defRPr sz="11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95E2B8CE-E9B1-4036-9E5D-101DE58B8D30}"/>
              </a:ext>
            </a:extLst>
          </p:cNvPr>
          <p:cNvSpPr/>
          <p:nvPr/>
        </p:nvSpPr>
        <p:spPr>
          <a:xfrm>
            <a:off x="1019014" y="2638555"/>
            <a:ext cx="432000" cy="4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DC22FB51-5B5B-4F29-9773-D8FED8B1457E}"/>
              </a:ext>
            </a:extLst>
          </p:cNvPr>
          <p:cNvSpPr txBox="1"/>
          <p:nvPr/>
        </p:nvSpPr>
        <p:spPr>
          <a:xfrm>
            <a:off x="369319" y="2824213"/>
            <a:ext cx="8317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/>
              <a:t>Listetreff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BE6DAB73-D497-4F7D-84BA-8EF407EB53F0}"/>
              </a:ext>
            </a:extLst>
          </p:cNvPr>
          <p:cNvSpPr txBox="1"/>
          <p:nvPr/>
        </p:nvSpPr>
        <p:spPr>
          <a:xfrm>
            <a:off x="1104501" y="3648775"/>
            <a:ext cx="10306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/>
              <a:t>Frys av midler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23DF746E-E19E-4889-A861-3C5F9F403046}"/>
              </a:ext>
            </a:extLst>
          </p:cNvPr>
          <p:cNvSpPr/>
          <p:nvPr/>
        </p:nvSpPr>
        <p:spPr>
          <a:xfrm>
            <a:off x="2972832" y="3447678"/>
            <a:ext cx="45719" cy="1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6A47177D-8CCD-46E3-8F7A-4983E27169C8}"/>
              </a:ext>
            </a:extLst>
          </p:cNvPr>
          <p:cNvSpPr txBox="1"/>
          <p:nvPr/>
        </p:nvSpPr>
        <p:spPr>
          <a:xfrm>
            <a:off x="2372716" y="3646835"/>
            <a:ext cx="16618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/>
              <a:t>Melding til UD, Finanstilsynet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23DF2705-1EA1-4AF7-8A68-C4E0F7943EF5}"/>
              </a:ext>
            </a:extLst>
          </p:cNvPr>
          <p:cNvSpPr/>
          <p:nvPr/>
        </p:nvSpPr>
        <p:spPr>
          <a:xfrm>
            <a:off x="4651446" y="3447678"/>
            <a:ext cx="45719" cy="1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05D128E0-4568-4F3A-84BD-BEE69BF27467}"/>
              </a:ext>
            </a:extLst>
          </p:cNvPr>
          <p:cNvSpPr txBox="1"/>
          <p:nvPr/>
        </p:nvSpPr>
        <p:spPr>
          <a:xfrm>
            <a:off x="4477497" y="3523449"/>
            <a:ext cx="514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/>
              <a:t>	PST</a:t>
            </a:r>
            <a:endParaRPr lang="nb-NO" sz="900" dirty="0">
              <a:ea typeface="Verdana" panose="020B0604030504040204" pitchFamily="34" charset="0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78E5791B-F4EA-4F6C-B197-7E634134D6A9}"/>
              </a:ext>
            </a:extLst>
          </p:cNvPr>
          <p:cNvSpPr txBox="1"/>
          <p:nvPr/>
        </p:nvSpPr>
        <p:spPr>
          <a:xfrm>
            <a:off x="2140570" y="3026571"/>
            <a:ext cx="25028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462" indent="0" algn="ctr">
              <a:buNone/>
            </a:pPr>
            <a:r>
              <a:rPr lang="nb-NO" sz="1400" b="1" dirty="0"/>
              <a:t>Sanksjonsregimet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A5DD1219-DB86-4B11-92AA-1BBD7FCA1167}"/>
              </a:ext>
            </a:extLst>
          </p:cNvPr>
          <p:cNvSpPr/>
          <p:nvPr/>
        </p:nvSpPr>
        <p:spPr>
          <a:xfrm>
            <a:off x="1019014" y="2591778"/>
            <a:ext cx="432000" cy="468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7954354E-CAB9-46A0-AA19-92C7BE878611}"/>
              </a:ext>
            </a:extLst>
          </p:cNvPr>
          <p:cNvSpPr/>
          <p:nvPr/>
        </p:nvSpPr>
        <p:spPr>
          <a:xfrm>
            <a:off x="1404214" y="1764829"/>
            <a:ext cx="46800" cy="828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9315B79A-B67E-4F3F-B42E-64E18285E656}"/>
              </a:ext>
            </a:extLst>
          </p:cNvPr>
          <p:cNvSpPr/>
          <p:nvPr/>
        </p:nvSpPr>
        <p:spPr>
          <a:xfrm flipV="1">
            <a:off x="1404214" y="3407266"/>
            <a:ext cx="5245211" cy="4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33" name="Pil: høyre 32">
            <a:extLst>
              <a:ext uri="{FF2B5EF4-FFF2-40B4-BE49-F238E27FC236}">
                <a16:creationId xmlns:a16="http://schemas.microsoft.com/office/drawing/2014/main" id="{34C6EC27-DFE8-4B2C-8E18-0AA91876D686}"/>
              </a:ext>
            </a:extLst>
          </p:cNvPr>
          <p:cNvSpPr/>
          <p:nvPr/>
        </p:nvSpPr>
        <p:spPr>
          <a:xfrm>
            <a:off x="2084713" y="3658456"/>
            <a:ext cx="180000" cy="2160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34" name="Pil: høyre 33">
            <a:extLst>
              <a:ext uri="{FF2B5EF4-FFF2-40B4-BE49-F238E27FC236}">
                <a16:creationId xmlns:a16="http://schemas.microsoft.com/office/drawing/2014/main" id="{92A82EF7-1017-4847-A9C2-55F2D7790D83}"/>
              </a:ext>
            </a:extLst>
          </p:cNvPr>
          <p:cNvSpPr/>
          <p:nvPr/>
        </p:nvSpPr>
        <p:spPr>
          <a:xfrm>
            <a:off x="4206542" y="3658456"/>
            <a:ext cx="180000" cy="2160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F90EFC4F-153D-4EBE-A761-78D108CA3F44}"/>
              </a:ext>
            </a:extLst>
          </p:cNvPr>
          <p:cNvSpPr/>
          <p:nvPr/>
        </p:nvSpPr>
        <p:spPr>
          <a:xfrm>
            <a:off x="1450565" y="1764829"/>
            <a:ext cx="5187611" cy="4571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34F9D53A-BB6C-4F1C-A9A2-9C48C6A51F04}"/>
              </a:ext>
            </a:extLst>
          </p:cNvPr>
          <p:cNvSpPr/>
          <p:nvPr/>
        </p:nvSpPr>
        <p:spPr>
          <a:xfrm>
            <a:off x="1642473" y="3447678"/>
            <a:ext cx="45719" cy="1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7EB0296D-AE70-4D7E-AF0D-2A635DD96981}"/>
              </a:ext>
            </a:extLst>
          </p:cNvPr>
          <p:cNvSpPr/>
          <p:nvPr/>
        </p:nvSpPr>
        <p:spPr>
          <a:xfrm>
            <a:off x="1404214" y="2675485"/>
            <a:ext cx="46800" cy="75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7FA31725-3FE0-4B1F-A93F-7772749CA1F9}"/>
              </a:ext>
            </a:extLst>
          </p:cNvPr>
          <p:cNvSpPr/>
          <p:nvPr/>
        </p:nvSpPr>
        <p:spPr>
          <a:xfrm>
            <a:off x="3530920" y="1806096"/>
            <a:ext cx="45719" cy="180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5FA9F689-65C5-42D7-9F86-781C66EFC499}"/>
              </a:ext>
            </a:extLst>
          </p:cNvPr>
          <p:cNvSpPr/>
          <p:nvPr/>
        </p:nvSpPr>
        <p:spPr>
          <a:xfrm>
            <a:off x="4741100" y="1806096"/>
            <a:ext cx="45719" cy="180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46" name="Pil: høyre 45">
            <a:extLst>
              <a:ext uri="{FF2B5EF4-FFF2-40B4-BE49-F238E27FC236}">
                <a16:creationId xmlns:a16="http://schemas.microsoft.com/office/drawing/2014/main" id="{77E80BC4-58A8-41BB-913D-AD79679BFC16}"/>
              </a:ext>
            </a:extLst>
          </p:cNvPr>
          <p:cNvSpPr/>
          <p:nvPr/>
        </p:nvSpPr>
        <p:spPr>
          <a:xfrm>
            <a:off x="2701347" y="2026410"/>
            <a:ext cx="180000" cy="216000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E967469F-7E57-437B-B061-1AFFB6021727}"/>
              </a:ext>
            </a:extLst>
          </p:cNvPr>
          <p:cNvSpPr/>
          <p:nvPr/>
        </p:nvSpPr>
        <p:spPr>
          <a:xfrm>
            <a:off x="1864402" y="1806096"/>
            <a:ext cx="45719" cy="180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52" name="TekstSylinder 51">
            <a:extLst>
              <a:ext uri="{FF2B5EF4-FFF2-40B4-BE49-F238E27FC236}">
                <a16:creationId xmlns:a16="http://schemas.microsoft.com/office/drawing/2014/main" id="{5E34FF2F-6524-4175-8281-144CF0D1C835}"/>
              </a:ext>
            </a:extLst>
          </p:cNvPr>
          <p:cNvSpPr txBox="1"/>
          <p:nvPr/>
        </p:nvSpPr>
        <p:spPr>
          <a:xfrm>
            <a:off x="3173581" y="2021006"/>
            <a:ext cx="789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/>
              <a:t>MT-rapport</a:t>
            </a:r>
          </a:p>
          <a:p>
            <a:pPr algn="l"/>
            <a:endParaRPr lang="nb-NO" sz="900" dirty="0">
              <a:ea typeface="Verdana" panose="020B0604030504040204" pitchFamily="34" charset="0"/>
            </a:endParaRPr>
          </a:p>
        </p:txBody>
      </p:sp>
      <p:sp>
        <p:nvSpPr>
          <p:cNvPr id="54" name="TekstSylinder 53">
            <a:extLst>
              <a:ext uri="{FF2B5EF4-FFF2-40B4-BE49-F238E27FC236}">
                <a16:creationId xmlns:a16="http://schemas.microsoft.com/office/drawing/2014/main" id="{00BE4325-E3B7-4D46-9B8C-3913112AC8C2}"/>
              </a:ext>
            </a:extLst>
          </p:cNvPr>
          <p:cNvSpPr txBox="1"/>
          <p:nvPr/>
        </p:nvSpPr>
        <p:spPr>
          <a:xfrm>
            <a:off x="1664557" y="1429286"/>
            <a:ext cx="34456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462" indent="0" algn="ctr">
              <a:buNone/>
            </a:pPr>
            <a:r>
              <a:rPr lang="nb-NO" sz="1400" b="1" dirty="0"/>
              <a:t>Hvitvaskingsregimet</a:t>
            </a:r>
          </a:p>
        </p:txBody>
      </p:sp>
      <p:sp>
        <p:nvSpPr>
          <p:cNvPr id="42" name="TekstSylinder 41">
            <a:extLst>
              <a:ext uri="{FF2B5EF4-FFF2-40B4-BE49-F238E27FC236}">
                <a16:creationId xmlns:a16="http://schemas.microsoft.com/office/drawing/2014/main" id="{0CD9AA7D-6074-483F-B33C-AA5573644045}"/>
              </a:ext>
            </a:extLst>
          </p:cNvPr>
          <p:cNvSpPr txBox="1"/>
          <p:nvPr/>
        </p:nvSpPr>
        <p:spPr>
          <a:xfrm>
            <a:off x="1434795" y="2021006"/>
            <a:ext cx="11510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/>
              <a:t>Undersøkelsesplikt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58457F24-7FAF-43F9-958C-D7B14696D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780" y="2053857"/>
            <a:ext cx="838995" cy="838995"/>
          </a:xfrm>
          <a:prstGeom prst="rect">
            <a:avLst/>
          </a:prstGeom>
        </p:spPr>
      </p:pic>
      <p:sp>
        <p:nvSpPr>
          <p:cNvPr id="21" name="TekstSylinder 20">
            <a:extLst>
              <a:ext uri="{FF2B5EF4-FFF2-40B4-BE49-F238E27FC236}">
                <a16:creationId xmlns:a16="http://schemas.microsoft.com/office/drawing/2014/main" id="{780C033C-8ADD-4657-8116-19078CB857CE}"/>
              </a:ext>
            </a:extLst>
          </p:cNvPr>
          <p:cNvSpPr txBox="1"/>
          <p:nvPr/>
        </p:nvSpPr>
        <p:spPr>
          <a:xfrm>
            <a:off x="4163758" y="2006711"/>
            <a:ext cx="12793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900" dirty="0">
                <a:ea typeface="Verdana" panose="020B0604030504040204" pitchFamily="34" charset="0"/>
              </a:rPr>
              <a:t>Stans av transaksjon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D5E842C7-4C3B-4413-A416-66B6B1DE9016}"/>
              </a:ext>
            </a:extLst>
          </p:cNvPr>
          <p:cNvSpPr/>
          <p:nvPr/>
        </p:nvSpPr>
        <p:spPr>
          <a:xfrm flipH="1">
            <a:off x="4658178" y="3849199"/>
            <a:ext cx="45719" cy="322229"/>
          </a:xfrm>
          <a:prstGeom prst="rect">
            <a:avLst/>
          </a:prstGeom>
          <a:solidFill>
            <a:srgbClr val="9D9D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57" name="Rektangel 56">
            <a:extLst>
              <a:ext uri="{FF2B5EF4-FFF2-40B4-BE49-F238E27FC236}">
                <a16:creationId xmlns:a16="http://schemas.microsoft.com/office/drawing/2014/main" id="{05B24F64-D464-4195-8B43-C909A7F1F690}"/>
              </a:ext>
            </a:extLst>
          </p:cNvPr>
          <p:cNvSpPr/>
          <p:nvPr/>
        </p:nvSpPr>
        <p:spPr>
          <a:xfrm flipV="1">
            <a:off x="4658178" y="4166039"/>
            <a:ext cx="1980000" cy="46800"/>
          </a:xfrm>
          <a:prstGeom prst="rect">
            <a:avLst/>
          </a:prstGeom>
          <a:solidFill>
            <a:srgbClr val="9D9D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58" name="TekstSylinder 57">
            <a:extLst>
              <a:ext uri="{FF2B5EF4-FFF2-40B4-BE49-F238E27FC236}">
                <a16:creationId xmlns:a16="http://schemas.microsoft.com/office/drawing/2014/main" id="{E6DC2BEF-5EE2-4185-AE41-94911BFD1AEF}"/>
              </a:ext>
            </a:extLst>
          </p:cNvPr>
          <p:cNvSpPr txBox="1"/>
          <p:nvPr/>
        </p:nvSpPr>
        <p:spPr>
          <a:xfrm>
            <a:off x="5583124" y="2008941"/>
            <a:ext cx="10184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462" indent="0" algn="ctr">
              <a:buNone/>
            </a:pPr>
            <a:r>
              <a:rPr lang="nb-NO" sz="900" b="1" dirty="0"/>
              <a:t>Politiet</a:t>
            </a:r>
          </a:p>
        </p:txBody>
      </p:sp>
      <p:sp>
        <p:nvSpPr>
          <p:cNvPr id="59" name="Rektangel 58">
            <a:extLst>
              <a:ext uri="{FF2B5EF4-FFF2-40B4-BE49-F238E27FC236}">
                <a16:creationId xmlns:a16="http://schemas.microsoft.com/office/drawing/2014/main" id="{21987FC8-D9B3-432A-9833-6546658B130F}"/>
              </a:ext>
            </a:extLst>
          </p:cNvPr>
          <p:cNvSpPr/>
          <p:nvPr/>
        </p:nvSpPr>
        <p:spPr>
          <a:xfrm>
            <a:off x="5542518" y="4212739"/>
            <a:ext cx="45719" cy="180000"/>
          </a:xfrm>
          <a:prstGeom prst="rect">
            <a:avLst/>
          </a:prstGeom>
          <a:solidFill>
            <a:srgbClr val="9D9D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60" name="TekstSylinder 59">
            <a:extLst>
              <a:ext uri="{FF2B5EF4-FFF2-40B4-BE49-F238E27FC236}">
                <a16:creationId xmlns:a16="http://schemas.microsoft.com/office/drawing/2014/main" id="{C27EF78E-50DA-4C53-A8E2-B89BA4D7F9C3}"/>
              </a:ext>
            </a:extLst>
          </p:cNvPr>
          <p:cNvSpPr txBox="1"/>
          <p:nvPr/>
        </p:nvSpPr>
        <p:spPr>
          <a:xfrm>
            <a:off x="5110176" y="4358400"/>
            <a:ext cx="16618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/>
              <a:t>Sanksjonsbrudd</a:t>
            </a: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2102CFD4-483D-40BF-8E74-71A6D38EC766}"/>
              </a:ext>
            </a:extLst>
          </p:cNvPr>
          <p:cNvSpPr/>
          <p:nvPr/>
        </p:nvSpPr>
        <p:spPr>
          <a:xfrm>
            <a:off x="6127700" y="1397728"/>
            <a:ext cx="45719" cy="376815"/>
          </a:xfrm>
          <a:prstGeom prst="rect">
            <a:avLst/>
          </a:prstGeom>
          <a:solidFill>
            <a:srgbClr val="1B3A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85551CF6-B145-466B-8318-8E4C4AAC5641}"/>
              </a:ext>
            </a:extLst>
          </p:cNvPr>
          <p:cNvSpPr/>
          <p:nvPr/>
        </p:nvSpPr>
        <p:spPr>
          <a:xfrm flipV="1">
            <a:off x="6127700" y="1380949"/>
            <a:ext cx="1800000" cy="45719"/>
          </a:xfrm>
          <a:prstGeom prst="rect">
            <a:avLst/>
          </a:prstGeom>
          <a:solidFill>
            <a:srgbClr val="1B3A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55" name="TekstSylinder 54">
            <a:extLst>
              <a:ext uri="{FF2B5EF4-FFF2-40B4-BE49-F238E27FC236}">
                <a16:creationId xmlns:a16="http://schemas.microsoft.com/office/drawing/2014/main" id="{85F43091-3960-4A6B-B110-1341842A153E}"/>
              </a:ext>
            </a:extLst>
          </p:cNvPr>
          <p:cNvSpPr txBox="1"/>
          <p:nvPr/>
        </p:nvSpPr>
        <p:spPr>
          <a:xfrm>
            <a:off x="4523215" y="3881378"/>
            <a:ext cx="2076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462" indent="0" algn="ctr">
              <a:buNone/>
            </a:pPr>
            <a:r>
              <a:rPr lang="nb-NO" sz="1400" b="1" dirty="0"/>
              <a:t>Straffesaksregimet</a:t>
            </a:r>
          </a:p>
        </p:txBody>
      </p:sp>
      <p:sp>
        <p:nvSpPr>
          <p:cNvPr id="40" name="Pil: høyre med stripe 39">
            <a:extLst>
              <a:ext uri="{FF2B5EF4-FFF2-40B4-BE49-F238E27FC236}">
                <a16:creationId xmlns:a16="http://schemas.microsoft.com/office/drawing/2014/main" id="{D50DE1A7-3AC4-4926-BA68-DFD35BC0C8A2}"/>
              </a:ext>
            </a:extLst>
          </p:cNvPr>
          <p:cNvSpPr/>
          <p:nvPr/>
        </p:nvSpPr>
        <p:spPr>
          <a:xfrm>
            <a:off x="3896210" y="2026410"/>
            <a:ext cx="180000" cy="216000"/>
          </a:xfrm>
          <a:prstGeom prst="stripedRightArrow">
            <a:avLst/>
          </a:prstGeom>
          <a:noFill/>
          <a:ln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BDD15B2D-681D-4C79-8195-3C7CA7D22F8A}"/>
              </a:ext>
            </a:extLst>
          </p:cNvPr>
          <p:cNvSpPr/>
          <p:nvPr/>
        </p:nvSpPr>
        <p:spPr>
          <a:xfrm>
            <a:off x="4127421" y="1993755"/>
            <a:ext cx="1299741" cy="281311"/>
          </a:xfrm>
          <a:prstGeom prst="ellipse">
            <a:avLst/>
          </a:prstGeom>
          <a:noFill/>
          <a:ln>
            <a:solidFill>
              <a:srgbClr val="7030A0"/>
            </a:solidFill>
            <a:prstDash val="sys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45" name="Pil: høyre 44">
            <a:extLst>
              <a:ext uri="{FF2B5EF4-FFF2-40B4-BE49-F238E27FC236}">
                <a16:creationId xmlns:a16="http://schemas.microsoft.com/office/drawing/2014/main" id="{5BF757DE-8F3A-49AC-B0E1-FCE440E6B50A}"/>
              </a:ext>
            </a:extLst>
          </p:cNvPr>
          <p:cNvSpPr/>
          <p:nvPr/>
        </p:nvSpPr>
        <p:spPr>
          <a:xfrm>
            <a:off x="5627602" y="2026410"/>
            <a:ext cx="180000" cy="216000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1E5C84E0-6A0A-46C8-A378-2B5B280900D2}"/>
              </a:ext>
            </a:extLst>
          </p:cNvPr>
          <p:cNvSpPr/>
          <p:nvPr/>
        </p:nvSpPr>
        <p:spPr>
          <a:xfrm>
            <a:off x="6127700" y="1807200"/>
            <a:ext cx="45719" cy="17664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50" name="TekstSylinder 49">
            <a:extLst>
              <a:ext uri="{FF2B5EF4-FFF2-40B4-BE49-F238E27FC236}">
                <a16:creationId xmlns:a16="http://schemas.microsoft.com/office/drawing/2014/main" id="{941987D0-095B-4FEA-96B1-89AD529C7556}"/>
              </a:ext>
            </a:extLst>
          </p:cNvPr>
          <p:cNvSpPr txBox="1"/>
          <p:nvPr/>
        </p:nvSpPr>
        <p:spPr>
          <a:xfrm>
            <a:off x="5886539" y="1079704"/>
            <a:ext cx="22249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462" indent="0" algn="ctr">
              <a:buNone/>
            </a:pPr>
            <a:r>
              <a:rPr lang="nb-NO" sz="1400" b="1" dirty="0"/>
              <a:t>Straffesaksregimet</a:t>
            </a:r>
          </a:p>
        </p:txBody>
      </p:sp>
      <p:sp>
        <p:nvSpPr>
          <p:cNvPr id="91" name="Rektangel 90">
            <a:extLst>
              <a:ext uri="{FF2B5EF4-FFF2-40B4-BE49-F238E27FC236}">
                <a16:creationId xmlns:a16="http://schemas.microsoft.com/office/drawing/2014/main" id="{30B405CF-6D26-4006-B848-4757FF77F8BC}"/>
              </a:ext>
            </a:extLst>
          </p:cNvPr>
          <p:cNvSpPr/>
          <p:nvPr/>
        </p:nvSpPr>
        <p:spPr>
          <a:xfrm>
            <a:off x="7270851" y="1425030"/>
            <a:ext cx="45719" cy="176648"/>
          </a:xfrm>
          <a:prstGeom prst="rect">
            <a:avLst/>
          </a:prstGeom>
          <a:solidFill>
            <a:srgbClr val="014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92" name="TekstSylinder 91">
            <a:extLst>
              <a:ext uri="{FF2B5EF4-FFF2-40B4-BE49-F238E27FC236}">
                <a16:creationId xmlns:a16="http://schemas.microsoft.com/office/drawing/2014/main" id="{F2A121DD-1898-4A86-A5DE-75BBA9F0F0CE}"/>
              </a:ext>
            </a:extLst>
          </p:cNvPr>
          <p:cNvSpPr txBox="1"/>
          <p:nvPr/>
        </p:nvSpPr>
        <p:spPr>
          <a:xfrm>
            <a:off x="6256134" y="1560544"/>
            <a:ext cx="26653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/>
              <a:t>Utbytte generende kriminalitet og inndragning</a:t>
            </a:r>
          </a:p>
        </p:txBody>
      </p:sp>
    </p:spTree>
    <p:extLst>
      <p:ext uri="{BB962C8B-B14F-4D97-AF65-F5344CB8AC3E}">
        <p14:creationId xmlns:p14="http://schemas.microsoft.com/office/powerpoint/2010/main" val="19244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2" grpId="0"/>
      <p:bldP spid="13" grpId="0" animBg="1"/>
      <p:bldP spid="14" grpId="0"/>
      <p:bldP spid="15" grpId="0" animBg="1"/>
      <p:bldP spid="16" grpId="0"/>
      <p:bldP spid="18" grpId="0"/>
      <p:bldP spid="25" grpId="0" animBg="1"/>
      <p:bldP spid="26" grpId="0" animBg="1"/>
      <p:bldP spid="27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43" grpId="0" animBg="1"/>
      <p:bldP spid="44" grpId="0" animBg="1"/>
      <p:bldP spid="46" grpId="0" animBg="1"/>
      <p:bldP spid="49" grpId="0" animBg="1"/>
      <p:bldP spid="52" grpId="0"/>
      <p:bldP spid="54" grpId="0"/>
      <p:bldP spid="42" grpId="0"/>
      <p:bldP spid="21" grpId="0"/>
      <p:bldP spid="29" grpId="0" animBg="1"/>
      <p:bldP spid="57" grpId="0" animBg="1"/>
      <p:bldP spid="58" grpId="0"/>
      <p:bldP spid="59" grpId="0" animBg="1"/>
      <p:bldP spid="60" grpId="0"/>
      <p:bldP spid="41" grpId="0" animBg="1"/>
      <p:bldP spid="51" grpId="0" animBg="1"/>
      <p:bldP spid="55" grpId="0"/>
      <p:bldP spid="40" grpId="0" animBg="1"/>
      <p:bldP spid="2" grpId="0" animBg="1"/>
      <p:bldP spid="45" grpId="0" animBg="1"/>
      <p:bldP spid="48" grpId="0" animBg="1"/>
      <p:bldP spid="50" grpId="0"/>
      <p:bldP spid="91" grpId="0" animBg="1"/>
      <p:bldP spid="92" grpId="0"/>
    </p:bldLst>
  </p:timing>
</p:sld>
</file>

<file path=ppt/theme/theme1.xml><?xml version="1.0" encoding="utf-8"?>
<a:theme xmlns:a="http://schemas.openxmlformats.org/drawingml/2006/main" name="Hovedmal_OKOKRIM-2020">
  <a:themeElements>
    <a:clrScheme name="ØKOKRIM">
      <a:dk1>
        <a:srgbClr val="101820"/>
      </a:dk1>
      <a:lt1>
        <a:srgbClr val="FFFFFF"/>
      </a:lt1>
      <a:dk2>
        <a:srgbClr val="01426A"/>
      </a:dk2>
      <a:lt2>
        <a:srgbClr val="C4DCF4"/>
      </a:lt2>
      <a:accent1>
        <a:srgbClr val="00778B"/>
      </a:accent1>
      <a:accent2>
        <a:srgbClr val="FFE400"/>
      </a:accent2>
      <a:accent3>
        <a:srgbClr val="6D2077"/>
      </a:accent3>
      <a:accent4>
        <a:srgbClr val="93282C"/>
      </a:accent4>
      <a:accent5>
        <a:srgbClr val="83BD00"/>
      </a:accent5>
      <a:accent6>
        <a:srgbClr val="94795D"/>
      </a:accent6>
      <a:hlink>
        <a:srgbClr val="279989"/>
      </a:hlink>
      <a:folHlink>
        <a:srgbClr val="E35205"/>
      </a:folHlink>
    </a:clrScheme>
    <a:fontScheme name="Custom 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6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sjon1" id="{01CA6B69-45A3-4B9D-90D6-EB50E8F56B4F}" vid="{C48C4930-CF84-432B-B291-6A6BE661C072}"/>
    </a:ext>
  </a:ext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Hovedmal_OKOKRIM-2020</Template>
  <TotalTime>338</TotalTime>
  <Words>28</Words>
  <Application>Microsoft Macintosh PowerPoint</Application>
  <PresentationFormat>Skjermfremvisning (16:9)</PresentationFormat>
  <Paragraphs>15</Paragraphs>
  <Slides>1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4" baseType="lpstr">
      <vt:lpstr>Arial</vt:lpstr>
      <vt:lpstr>Verdana</vt:lpstr>
      <vt:lpstr>Hovedmal_OKOKRIM-2020</vt:lpstr>
      <vt:lpstr>PowerPoint-presentasjon</vt:lpstr>
    </vt:vector>
  </TitlesOfParts>
  <Company>Politiet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Camilla Flesjø Christiansen</dc:creator>
  <dc:description>Dev by addpoint.no</dc:description>
  <cp:lastModifiedBy>Mona Lisa Iversen</cp:lastModifiedBy>
  <cp:revision>528</cp:revision>
  <cp:lastPrinted>2022-06-13T10:39:11Z</cp:lastPrinted>
  <dcterms:created xsi:type="dcterms:W3CDTF">2020-10-29T10:34:50Z</dcterms:created>
  <dcterms:modified xsi:type="dcterms:W3CDTF">2022-09-12T07:15:50Z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ev by">
    <vt:lpwstr>addpoint.no</vt:lpwstr>
  </property>
</Properties>
</file>